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1"/>
  </p:notesMasterIdLst>
  <p:sldIdLst>
    <p:sldId id="323" r:id="rId2"/>
    <p:sldId id="324" r:id="rId3"/>
    <p:sldId id="325" r:id="rId4"/>
    <p:sldId id="326" r:id="rId5"/>
    <p:sldId id="381" r:id="rId6"/>
    <p:sldId id="374" r:id="rId7"/>
    <p:sldId id="376" r:id="rId8"/>
    <p:sldId id="373" r:id="rId9"/>
    <p:sldId id="327" r:id="rId10"/>
    <p:sldId id="328" r:id="rId11"/>
    <p:sldId id="334" r:id="rId12"/>
    <p:sldId id="335" r:id="rId13"/>
    <p:sldId id="333" r:id="rId14"/>
    <p:sldId id="331" r:id="rId15"/>
    <p:sldId id="332" r:id="rId16"/>
    <p:sldId id="330" r:id="rId17"/>
    <p:sldId id="337" r:id="rId18"/>
    <p:sldId id="340" r:id="rId19"/>
    <p:sldId id="387" r:id="rId20"/>
    <p:sldId id="347" r:id="rId21"/>
    <p:sldId id="342" r:id="rId22"/>
    <p:sldId id="346" r:id="rId23"/>
    <p:sldId id="382" r:id="rId24"/>
    <p:sldId id="383" r:id="rId25"/>
    <p:sldId id="354" r:id="rId26"/>
    <p:sldId id="356" r:id="rId27"/>
    <p:sldId id="358" r:id="rId28"/>
    <p:sldId id="359" r:id="rId29"/>
    <p:sldId id="384" r:id="rId30"/>
    <p:sldId id="378" r:id="rId31"/>
    <p:sldId id="360" r:id="rId32"/>
    <p:sldId id="371" r:id="rId33"/>
    <p:sldId id="361" r:id="rId34"/>
    <p:sldId id="321" r:id="rId35"/>
    <p:sldId id="304" r:id="rId36"/>
    <p:sldId id="319" r:id="rId37"/>
    <p:sldId id="305" r:id="rId38"/>
    <p:sldId id="322" r:id="rId39"/>
    <p:sldId id="388" r:id="rId40"/>
    <p:sldId id="307" r:id="rId41"/>
    <p:sldId id="363" r:id="rId42"/>
    <p:sldId id="389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65" r:id="rId52"/>
    <p:sldId id="369" r:id="rId53"/>
    <p:sldId id="368" r:id="rId54"/>
    <p:sldId id="367" r:id="rId55"/>
    <p:sldId id="379" r:id="rId56"/>
    <p:sldId id="385" r:id="rId57"/>
    <p:sldId id="380" r:id="rId58"/>
    <p:sldId id="298" r:id="rId59"/>
    <p:sldId id="279" r:id="rId60"/>
  </p:sldIdLst>
  <p:sldSz cx="9144000" cy="6858000" type="screen4x3"/>
  <p:notesSz cx="6735763" cy="98567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3399"/>
    <a:srgbClr val="8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86813" autoAdjust="0"/>
  </p:normalViewPr>
  <p:slideViewPr>
    <p:cSldViewPr>
      <p:cViewPr>
        <p:scale>
          <a:sx n="78" d="100"/>
          <a:sy n="78" d="100"/>
        </p:scale>
        <p:origin x="-654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A9FBAF0-0BB1-4902-BC3C-E5241E5899EB}" type="datetimeFigureOut">
              <a:rPr lang="ru-RU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39775"/>
            <a:ext cx="4926013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1974"/>
            <a:ext cx="5388610" cy="4435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62238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41E8673-CDA8-4699-B389-F5CA3CDFD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70644C-ECCA-4C5C-B64E-077AA8EF7018}" type="slidenum">
              <a:rPr lang="ru-RU">
                <a:latin typeface="Arial" pitchFamily="34" charset="0"/>
              </a:rPr>
              <a:pPr/>
              <a:t>11</a:t>
            </a:fld>
            <a:endParaRPr 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CDECDE-7BCA-4720-A9D5-30431B938F80}" type="slidenum">
              <a:rPr lang="ru-RU">
                <a:latin typeface="Arial" pitchFamily="34" charset="0"/>
              </a:rPr>
              <a:pPr/>
              <a:t>12</a:t>
            </a:fld>
            <a:endParaRPr 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5B3C66-394D-4526-81B1-E68CB3E82698}" type="slidenum">
              <a:rPr lang="ru-RU">
                <a:latin typeface="Arial" pitchFamily="34" charset="0"/>
              </a:rPr>
              <a:pPr/>
              <a:t>13</a:t>
            </a:fld>
            <a:endParaRPr 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219342-D75B-4374-8401-40DB9423F33E}" type="slidenum">
              <a:rPr lang="ru-RU">
                <a:latin typeface="Arial" pitchFamily="34" charset="0"/>
              </a:rPr>
              <a:pPr/>
              <a:t>14</a:t>
            </a:fld>
            <a:endParaRPr 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1E21D5-F09C-43A7-ACEA-3A0865C8DCC5}" type="slidenum">
              <a:rPr lang="ru-RU">
                <a:latin typeface="Arial" pitchFamily="34" charset="0"/>
              </a:rPr>
              <a:pPr/>
              <a:t>15</a:t>
            </a:fld>
            <a:endParaRPr 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3024188" y="46038"/>
            <a:ext cx="3144837" cy="1046162"/>
          </a:xfrm>
          <a:custGeom>
            <a:avLst/>
            <a:gdLst/>
            <a:ahLst/>
            <a:cxnLst>
              <a:cxn ang="0">
                <a:pos x="26" y="107"/>
              </a:cxn>
              <a:cxn ang="0">
                <a:pos x="42" y="100"/>
              </a:cxn>
              <a:cxn ang="0">
                <a:pos x="717" y="100"/>
              </a:cxn>
              <a:cxn ang="0">
                <a:pos x="767" y="64"/>
              </a:cxn>
              <a:cxn ang="0">
                <a:pos x="801" y="44"/>
              </a:cxn>
              <a:cxn ang="0">
                <a:pos x="835" y="28"/>
              </a:cxn>
              <a:cxn ang="0">
                <a:pos x="877" y="18"/>
              </a:cxn>
              <a:cxn ang="0">
                <a:pos x="917" y="9"/>
              </a:cxn>
              <a:cxn ang="0">
                <a:pos x="960" y="4"/>
              </a:cxn>
              <a:cxn ang="0">
                <a:pos x="1014" y="0"/>
              </a:cxn>
              <a:cxn ang="0">
                <a:pos x="1076" y="9"/>
              </a:cxn>
              <a:cxn ang="0">
                <a:pos x="1133" y="24"/>
              </a:cxn>
              <a:cxn ang="0">
                <a:pos x="1174" y="44"/>
              </a:cxn>
              <a:cxn ang="0">
                <a:pos x="1219" y="64"/>
              </a:cxn>
              <a:cxn ang="0">
                <a:pos x="1247" y="82"/>
              </a:cxn>
              <a:cxn ang="0">
                <a:pos x="1273" y="103"/>
              </a:cxn>
              <a:cxn ang="0">
                <a:pos x="1919" y="100"/>
              </a:cxn>
              <a:cxn ang="0">
                <a:pos x="1941" y="105"/>
              </a:cxn>
              <a:cxn ang="0">
                <a:pos x="1956" y="116"/>
              </a:cxn>
              <a:cxn ang="0">
                <a:pos x="1970" y="146"/>
              </a:cxn>
              <a:cxn ang="0">
                <a:pos x="1978" y="180"/>
              </a:cxn>
              <a:cxn ang="0">
                <a:pos x="1980" y="220"/>
              </a:cxn>
              <a:cxn ang="0">
                <a:pos x="1980" y="559"/>
              </a:cxn>
              <a:cxn ang="0">
                <a:pos x="1284" y="560"/>
              </a:cxn>
              <a:cxn ang="0">
                <a:pos x="1112" y="656"/>
              </a:cxn>
              <a:cxn ang="0">
                <a:pos x="829" y="658"/>
              </a:cxn>
              <a:cxn ang="0">
                <a:pos x="694" y="554"/>
              </a:cxn>
              <a:cxn ang="0">
                <a:pos x="74" y="559"/>
              </a:cxn>
              <a:cxn ang="0">
                <a:pos x="0" y="559"/>
              </a:cxn>
              <a:cxn ang="0">
                <a:pos x="0" y="243"/>
              </a:cxn>
              <a:cxn ang="0">
                <a:pos x="0" y="196"/>
              </a:cxn>
              <a:cxn ang="0">
                <a:pos x="8" y="151"/>
              </a:cxn>
              <a:cxn ang="0">
                <a:pos x="15" y="128"/>
              </a:cxn>
              <a:cxn ang="0">
                <a:pos x="26" y="107"/>
              </a:cxn>
            </a:cxnLst>
            <a:rect l="0" t="0" r="r" b="b"/>
            <a:pathLst>
              <a:path w="1981" h="659">
                <a:moveTo>
                  <a:pt x="26" y="107"/>
                </a:moveTo>
                <a:lnTo>
                  <a:pt x="42" y="100"/>
                </a:lnTo>
                <a:lnTo>
                  <a:pt x="717" y="100"/>
                </a:lnTo>
                <a:lnTo>
                  <a:pt x="767" y="64"/>
                </a:lnTo>
                <a:lnTo>
                  <a:pt x="801" y="44"/>
                </a:lnTo>
                <a:lnTo>
                  <a:pt x="835" y="28"/>
                </a:lnTo>
                <a:lnTo>
                  <a:pt x="877" y="18"/>
                </a:lnTo>
                <a:lnTo>
                  <a:pt x="917" y="9"/>
                </a:lnTo>
                <a:lnTo>
                  <a:pt x="960" y="4"/>
                </a:lnTo>
                <a:lnTo>
                  <a:pt x="1014" y="0"/>
                </a:lnTo>
                <a:lnTo>
                  <a:pt x="1076" y="9"/>
                </a:lnTo>
                <a:lnTo>
                  <a:pt x="1133" y="24"/>
                </a:lnTo>
                <a:lnTo>
                  <a:pt x="1174" y="44"/>
                </a:lnTo>
                <a:lnTo>
                  <a:pt x="1219" y="64"/>
                </a:lnTo>
                <a:lnTo>
                  <a:pt x="1247" y="82"/>
                </a:lnTo>
                <a:lnTo>
                  <a:pt x="1273" y="103"/>
                </a:lnTo>
                <a:lnTo>
                  <a:pt x="1919" y="100"/>
                </a:lnTo>
                <a:lnTo>
                  <a:pt x="1941" y="105"/>
                </a:lnTo>
                <a:lnTo>
                  <a:pt x="1956" y="116"/>
                </a:lnTo>
                <a:lnTo>
                  <a:pt x="1970" y="146"/>
                </a:lnTo>
                <a:lnTo>
                  <a:pt x="1978" y="180"/>
                </a:lnTo>
                <a:lnTo>
                  <a:pt x="1980" y="220"/>
                </a:lnTo>
                <a:lnTo>
                  <a:pt x="1980" y="559"/>
                </a:lnTo>
                <a:lnTo>
                  <a:pt x="1284" y="560"/>
                </a:lnTo>
                <a:lnTo>
                  <a:pt x="1112" y="656"/>
                </a:lnTo>
                <a:lnTo>
                  <a:pt x="829" y="658"/>
                </a:lnTo>
                <a:lnTo>
                  <a:pt x="694" y="554"/>
                </a:lnTo>
                <a:lnTo>
                  <a:pt x="74" y="559"/>
                </a:lnTo>
                <a:lnTo>
                  <a:pt x="0" y="559"/>
                </a:lnTo>
                <a:lnTo>
                  <a:pt x="0" y="243"/>
                </a:lnTo>
                <a:lnTo>
                  <a:pt x="0" y="196"/>
                </a:lnTo>
                <a:lnTo>
                  <a:pt x="8" y="151"/>
                </a:lnTo>
                <a:lnTo>
                  <a:pt x="15" y="128"/>
                </a:lnTo>
                <a:lnTo>
                  <a:pt x="26" y="107"/>
                </a:lnTo>
              </a:path>
            </a:pathLst>
          </a:custGeom>
          <a:gradFill rotWithShape="0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4003675" y="57150"/>
            <a:ext cx="1217613" cy="10795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kumimoji="1" lang="ru-RU"/>
          </a:p>
        </p:txBody>
      </p:sp>
      <p:sp>
        <p:nvSpPr>
          <p:cNvPr id="6" name="Freeform 9"/>
          <p:cNvSpPr>
            <a:spLocks/>
          </p:cNvSpPr>
          <p:nvPr/>
        </p:nvSpPr>
        <p:spPr bwMode="auto">
          <a:xfrm>
            <a:off x="3022600" y="684213"/>
            <a:ext cx="3146425" cy="485775"/>
          </a:xfrm>
          <a:custGeom>
            <a:avLst/>
            <a:gdLst/>
            <a:ahLst/>
            <a:cxnLst>
              <a:cxn ang="0">
                <a:pos x="96" y="68"/>
              </a:cxn>
              <a:cxn ang="0">
                <a:pos x="156" y="68"/>
              </a:cxn>
              <a:cxn ang="0">
                <a:pos x="203" y="101"/>
              </a:cxn>
              <a:cxn ang="0">
                <a:pos x="279" y="82"/>
              </a:cxn>
              <a:cxn ang="0">
                <a:pos x="366" y="71"/>
              </a:cxn>
              <a:cxn ang="0">
                <a:pos x="427" y="92"/>
              </a:cxn>
              <a:cxn ang="0">
                <a:pos x="493" y="82"/>
              </a:cxn>
              <a:cxn ang="0">
                <a:pos x="599" y="87"/>
              </a:cxn>
              <a:cxn ang="0">
                <a:pos x="667" y="101"/>
              </a:cxn>
              <a:cxn ang="0">
                <a:pos x="766" y="128"/>
              </a:cxn>
              <a:cxn ang="0">
                <a:pos x="814" y="158"/>
              </a:cxn>
              <a:cxn ang="0">
                <a:pos x="850" y="208"/>
              </a:cxn>
              <a:cxn ang="0">
                <a:pos x="917" y="206"/>
              </a:cxn>
              <a:cxn ang="0">
                <a:pos x="979" y="222"/>
              </a:cxn>
              <a:cxn ang="0">
                <a:pos x="1033" y="210"/>
              </a:cxn>
              <a:cxn ang="0">
                <a:pos x="1091" y="194"/>
              </a:cxn>
              <a:cxn ang="0">
                <a:pos x="1156" y="162"/>
              </a:cxn>
              <a:cxn ang="0">
                <a:pos x="1220" y="109"/>
              </a:cxn>
              <a:cxn ang="0">
                <a:pos x="1291" y="83"/>
              </a:cxn>
              <a:cxn ang="0">
                <a:pos x="1339" y="90"/>
              </a:cxn>
              <a:cxn ang="0">
                <a:pos x="1398" y="91"/>
              </a:cxn>
              <a:cxn ang="0">
                <a:pos x="1480" y="111"/>
              </a:cxn>
              <a:cxn ang="0">
                <a:pos x="1527" y="82"/>
              </a:cxn>
              <a:cxn ang="0">
                <a:pos x="1569" y="88"/>
              </a:cxn>
              <a:cxn ang="0">
                <a:pos x="1642" y="53"/>
              </a:cxn>
              <a:cxn ang="0">
                <a:pos x="1687" y="57"/>
              </a:cxn>
              <a:cxn ang="0">
                <a:pos x="1739" y="11"/>
              </a:cxn>
              <a:cxn ang="0">
                <a:pos x="1792" y="51"/>
              </a:cxn>
              <a:cxn ang="0">
                <a:pos x="1847" y="0"/>
              </a:cxn>
              <a:cxn ang="0">
                <a:pos x="1896" y="61"/>
              </a:cxn>
              <a:cxn ang="0">
                <a:pos x="1946" y="26"/>
              </a:cxn>
              <a:cxn ang="0">
                <a:pos x="1981" y="46"/>
              </a:cxn>
              <a:cxn ang="0">
                <a:pos x="1304" y="230"/>
              </a:cxn>
              <a:cxn ang="0">
                <a:pos x="893" y="305"/>
              </a:cxn>
              <a:cxn ang="0">
                <a:pos x="699" y="157"/>
              </a:cxn>
              <a:cxn ang="0">
                <a:pos x="0" y="31"/>
              </a:cxn>
              <a:cxn ang="0">
                <a:pos x="29" y="53"/>
              </a:cxn>
              <a:cxn ang="0">
                <a:pos x="68" y="61"/>
              </a:cxn>
            </a:cxnLst>
            <a:rect l="0" t="0" r="r" b="b"/>
            <a:pathLst>
              <a:path w="1982" h="306">
                <a:moveTo>
                  <a:pt x="68" y="61"/>
                </a:moveTo>
                <a:lnTo>
                  <a:pt x="96" y="68"/>
                </a:lnTo>
                <a:lnTo>
                  <a:pt x="126" y="61"/>
                </a:lnTo>
                <a:lnTo>
                  <a:pt x="156" y="68"/>
                </a:lnTo>
                <a:lnTo>
                  <a:pt x="178" y="86"/>
                </a:lnTo>
                <a:lnTo>
                  <a:pt x="203" y="101"/>
                </a:lnTo>
                <a:lnTo>
                  <a:pt x="244" y="88"/>
                </a:lnTo>
                <a:lnTo>
                  <a:pt x="279" y="82"/>
                </a:lnTo>
                <a:lnTo>
                  <a:pt x="330" y="82"/>
                </a:lnTo>
                <a:lnTo>
                  <a:pt x="366" y="71"/>
                </a:lnTo>
                <a:lnTo>
                  <a:pt x="398" y="81"/>
                </a:lnTo>
                <a:lnTo>
                  <a:pt x="427" y="92"/>
                </a:lnTo>
                <a:lnTo>
                  <a:pt x="452" y="95"/>
                </a:lnTo>
                <a:lnTo>
                  <a:pt x="493" y="82"/>
                </a:lnTo>
                <a:lnTo>
                  <a:pt x="536" y="82"/>
                </a:lnTo>
                <a:lnTo>
                  <a:pt x="599" y="87"/>
                </a:lnTo>
                <a:lnTo>
                  <a:pt x="625" y="105"/>
                </a:lnTo>
                <a:lnTo>
                  <a:pt x="667" y="101"/>
                </a:lnTo>
                <a:lnTo>
                  <a:pt x="725" y="95"/>
                </a:lnTo>
                <a:lnTo>
                  <a:pt x="766" y="128"/>
                </a:lnTo>
                <a:lnTo>
                  <a:pt x="790" y="135"/>
                </a:lnTo>
                <a:lnTo>
                  <a:pt x="814" y="158"/>
                </a:lnTo>
                <a:lnTo>
                  <a:pt x="826" y="194"/>
                </a:lnTo>
                <a:lnTo>
                  <a:pt x="850" y="208"/>
                </a:lnTo>
                <a:lnTo>
                  <a:pt x="880" y="208"/>
                </a:lnTo>
                <a:lnTo>
                  <a:pt x="917" y="206"/>
                </a:lnTo>
                <a:lnTo>
                  <a:pt x="953" y="208"/>
                </a:lnTo>
                <a:lnTo>
                  <a:pt x="979" y="222"/>
                </a:lnTo>
                <a:lnTo>
                  <a:pt x="999" y="211"/>
                </a:lnTo>
                <a:lnTo>
                  <a:pt x="1033" y="210"/>
                </a:lnTo>
                <a:lnTo>
                  <a:pt x="1065" y="189"/>
                </a:lnTo>
                <a:lnTo>
                  <a:pt x="1091" y="194"/>
                </a:lnTo>
                <a:lnTo>
                  <a:pt x="1136" y="187"/>
                </a:lnTo>
                <a:lnTo>
                  <a:pt x="1156" y="162"/>
                </a:lnTo>
                <a:lnTo>
                  <a:pt x="1208" y="141"/>
                </a:lnTo>
                <a:lnTo>
                  <a:pt x="1220" y="109"/>
                </a:lnTo>
                <a:lnTo>
                  <a:pt x="1246" y="93"/>
                </a:lnTo>
                <a:lnTo>
                  <a:pt x="1291" y="83"/>
                </a:lnTo>
                <a:lnTo>
                  <a:pt x="1315" y="95"/>
                </a:lnTo>
                <a:lnTo>
                  <a:pt x="1339" y="90"/>
                </a:lnTo>
                <a:lnTo>
                  <a:pt x="1368" y="101"/>
                </a:lnTo>
                <a:lnTo>
                  <a:pt x="1398" y="91"/>
                </a:lnTo>
                <a:lnTo>
                  <a:pt x="1455" y="101"/>
                </a:lnTo>
                <a:lnTo>
                  <a:pt x="1480" y="111"/>
                </a:lnTo>
                <a:lnTo>
                  <a:pt x="1508" y="84"/>
                </a:lnTo>
                <a:lnTo>
                  <a:pt x="1527" y="82"/>
                </a:lnTo>
                <a:lnTo>
                  <a:pt x="1549" y="92"/>
                </a:lnTo>
                <a:lnTo>
                  <a:pt x="1569" y="88"/>
                </a:lnTo>
                <a:lnTo>
                  <a:pt x="1596" y="61"/>
                </a:lnTo>
                <a:lnTo>
                  <a:pt x="1642" y="53"/>
                </a:lnTo>
                <a:lnTo>
                  <a:pt x="1664" y="57"/>
                </a:lnTo>
                <a:lnTo>
                  <a:pt x="1687" y="57"/>
                </a:lnTo>
                <a:lnTo>
                  <a:pt x="1720" y="23"/>
                </a:lnTo>
                <a:lnTo>
                  <a:pt x="1739" y="11"/>
                </a:lnTo>
                <a:lnTo>
                  <a:pt x="1764" y="16"/>
                </a:lnTo>
                <a:lnTo>
                  <a:pt x="1792" y="51"/>
                </a:lnTo>
                <a:lnTo>
                  <a:pt x="1820" y="29"/>
                </a:lnTo>
                <a:lnTo>
                  <a:pt x="1847" y="0"/>
                </a:lnTo>
                <a:lnTo>
                  <a:pt x="1870" y="1"/>
                </a:lnTo>
                <a:lnTo>
                  <a:pt x="1896" y="61"/>
                </a:lnTo>
                <a:lnTo>
                  <a:pt x="1917" y="51"/>
                </a:lnTo>
                <a:lnTo>
                  <a:pt x="1946" y="26"/>
                </a:lnTo>
                <a:lnTo>
                  <a:pt x="1969" y="25"/>
                </a:lnTo>
                <a:lnTo>
                  <a:pt x="1981" y="46"/>
                </a:lnTo>
                <a:lnTo>
                  <a:pt x="1981" y="196"/>
                </a:lnTo>
                <a:lnTo>
                  <a:pt x="1304" y="230"/>
                </a:lnTo>
                <a:lnTo>
                  <a:pt x="1098" y="293"/>
                </a:lnTo>
                <a:lnTo>
                  <a:pt x="893" y="305"/>
                </a:lnTo>
                <a:lnTo>
                  <a:pt x="792" y="250"/>
                </a:lnTo>
                <a:lnTo>
                  <a:pt x="699" y="157"/>
                </a:lnTo>
                <a:lnTo>
                  <a:pt x="0" y="141"/>
                </a:lnTo>
                <a:lnTo>
                  <a:pt x="0" y="31"/>
                </a:lnTo>
                <a:lnTo>
                  <a:pt x="12" y="47"/>
                </a:lnTo>
                <a:lnTo>
                  <a:pt x="29" y="53"/>
                </a:lnTo>
                <a:lnTo>
                  <a:pt x="51" y="55"/>
                </a:lnTo>
                <a:lnTo>
                  <a:pt x="68" y="61"/>
                </a:lnTo>
              </a:path>
            </a:pathLst>
          </a:custGeom>
          <a:solidFill>
            <a:srgbClr val="003300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10"/>
          <p:cNvSpPr>
            <a:spLocks/>
          </p:cNvSpPr>
          <p:nvPr/>
        </p:nvSpPr>
        <p:spPr bwMode="auto">
          <a:xfrm>
            <a:off x="3022600" y="771525"/>
            <a:ext cx="3146425" cy="490538"/>
          </a:xfrm>
          <a:custGeom>
            <a:avLst/>
            <a:gdLst/>
            <a:ahLst/>
            <a:cxnLst>
              <a:cxn ang="0">
                <a:pos x="42" y="200"/>
              </a:cxn>
              <a:cxn ang="0">
                <a:pos x="714" y="201"/>
              </a:cxn>
              <a:cxn ang="0">
                <a:pos x="772" y="249"/>
              </a:cxn>
              <a:cxn ang="0">
                <a:pos x="844" y="281"/>
              </a:cxn>
              <a:cxn ang="0">
                <a:pos x="932" y="301"/>
              </a:cxn>
              <a:cxn ang="0">
                <a:pos x="1065" y="301"/>
              </a:cxn>
              <a:cxn ang="0">
                <a:pos x="1221" y="253"/>
              </a:cxn>
              <a:cxn ang="0">
                <a:pos x="1287" y="200"/>
              </a:cxn>
              <a:cxn ang="0">
                <a:pos x="1942" y="199"/>
              </a:cxn>
              <a:cxn ang="0">
                <a:pos x="1971" y="184"/>
              </a:cxn>
              <a:cxn ang="0">
                <a:pos x="1981" y="155"/>
              </a:cxn>
              <a:cxn ang="0">
                <a:pos x="1964" y="0"/>
              </a:cxn>
              <a:cxn ang="0">
                <a:pos x="1946" y="29"/>
              </a:cxn>
              <a:cxn ang="0">
                <a:pos x="1931" y="53"/>
              </a:cxn>
              <a:cxn ang="0">
                <a:pos x="1897" y="38"/>
              </a:cxn>
              <a:cxn ang="0">
                <a:pos x="1856" y="23"/>
              </a:cxn>
              <a:cxn ang="0">
                <a:pos x="1805" y="53"/>
              </a:cxn>
              <a:cxn ang="0">
                <a:pos x="1771" y="38"/>
              </a:cxn>
              <a:cxn ang="0">
                <a:pos x="1727" y="31"/>
              </a:cxn>
              <a:cxn ang="0">
                <a:pos x="1705" y="61"/>
              </a:cxn>
              <a:cxn ang="0">
                <a:pos x="1660" y="53"/>
              </a:cxn>
              <a:cxn ang="0">
                <a:pos x="1597" y="61"/>
              </a:cxn>
              <a:cxn ang="0">
                <a:pos x="1538" y="53"/>
              </a:cxn>
              <a:cxn ang="0">
                <a:pos x="1479" y="76"/>
              </a:cxn>
              <a:cxn ang="0">
                <a:pos x="1429" y="55"/>
              </a:cxn>
              <a:cxn ang="0">
                <a:pos x="1344" y="72"/>
              </a:cxn>
              <a:cxn ang="0">
                <a:pos x="1281" y="69"/>
              </a:cxn>
              <a:cxn ang="0">
                <a:pos x="1242" y="130"/>
              </a:cxn>
              <a:cxn ang="0">
                <a:pos x="1214" y="178"/>
              </a:cxn>
              <a:cxn ang="0">
                <a:pos x="1156" y="196"/>
              </a:cxn>
              <a:cxn ang="0">
                <a:pos x="1106" y="213"/>
              </a:cxn>
              <a:cxn ang="0">
                <a:pos x="1005" y="221"/>
              </a:cxn>
              <a:cxn ang="0">
                <a:pos x="883" y="233"/>
              </a:cxn>
              <a:cxn ang="0">
                <a:pos x="792" y="186"/>
              </a:cxn>
              <a:cxn ang="0">
                <a:pos x="721" y="91"/>
              </a:cxn>
              <a:cxn ang="0">
                <a:pos x="634" y="76"/>
              </a:cxn>
              <a:cxn ang="0">
                <a:pos x="526" y="53"/>
              </a:cxn>
              <a:cxn ang="0">
                <a:pos x="415" y="38"/>
              </a:cxn>
              <a:cxn ang="0">
                <a:pos x="339" y="57"/>
              </a:cxn>
              <a:cxn ang="0">
                <a:pos x="295" y="51"/>
              </a:cxn>
              <a:cxn ang="0">
                <a:pos x="231" y="59"/>
              </a:cxn>
              <a:cxn ang="0">
                <a:pos x="162" y="57"/>
              </a:cxn>
              <a:cxn ang="0">
                <a:pos x="90" y="70"/>
              </a:cxn>
              <a:cxn ang="0">
                <a:pos x="18" y="61"/>
              </a:cxn>
              <a:cxn ang="0">
                <a:pos x="2" y="120"/>
              </a:cxn>
              <a:cxn ang="0">
                <a:pos x="14" y="190"/>
              </a:cxn>
            </a:cxnLst>
            <a:rect l="0" t="0" r="r" b="b"/>
            <a:pathLst>
              <a:path w="1982" h="309">
                <a:moveTo>
                  <a:pt x="26" y="196"/>
                </a:moveTo>
                <a:lnTo>
                  <a:pt x="42" y="200"/>
                </a:lnTo>
                <a:lnTo>
                  <a:pt x="61" y="201"/>
                </a:lnTo>
                <a:lnTo>
                  <a:pt x="714" y="201"/>
                </a:lnTo>
                <a:lnTo>
                  <a:pt x="727" y="217"/>
                </a:lnTo>
                <a:lnTo>
                  <a:pt x="772" y="249"/>
                </a:lnTo>
                <a:lnTo>
                  <a:pt x="811" y="267"/>
                </a:lnTo>
                <a:lnTo>
                  <a:pt x="844" y="281"/>
                </a:lnTo>
                <a:lnTo>
                  <a:pt x="887" y="296"/>
                </a:lnTo>
                <a:lnTo>
                  <a:pt x="932" y="301"/>
                </a:lnTo>
                <a:lnTo>
                  <a:pt x="1001" y="308"/>
                </a:lnTo>
                <a:lnTo>
                  <a:pt x="1065" y="301"/>
                </a:lnTo>
                <a:lnTo>
                  <a:pt x="1147" y="285"/>
                </a:lnTo>
                <a:lnTo>
                  <a:pt x="1221" y="253"/>
                </a:lnTo>
                <a:lnTo>
                  <a:pt x="1264" y="221"/>
                </a:lnTo>
                <a:lnTo>
                  <a:pt x="1287" y="200"/>
                </a:lnTo>
                <a:lnTo>
                  <a:pt x="1920" y="201"/>
                </a:lnTo>
                <a:lnTo>
                  <a:pt x="1942" y="199"/>
                </a:lnTo>
                <a:lnTo>
                  <a:pt x="1957" y="195"/>
                </a:lnTo>
                <a:lnTo>
                  <a:pt x="1971" y="184"/>
                </a:lnTo>
                <a:lnTo>
                  <a:pt x="1979" y="170"/>
                </a:lnTo>
                <a:lnTo>
                  <a:pt x="1981" y="155"/>
                </a:lnTo>
                <a:lnTo>
                  <a:pt x="1981" y="23"/>
                </a:lnTo>
                <a:lnTo>
                  <a:pt x="1964" y="0"/>
                </a:lnTo>
                <a:lnTo>
                  <a:pt x="1955" y="7"/>
                </a:lnTo>
                <a:lnTo>
                  <a:pt x="1946" y="29"/>
                </a:lnTo>
                <a:lnTo>
                  <a:pt x="1940" y="55"/>
                </a:lnTo>
                <a:lnTo>
                  <a:pt x="1931" y="53"/>
                </a:lnTo>
                <a:lnTo>
                  <a:pt x="1920" y="51"/>
                </a:lnTo>
                <a:lnTo>
                  <a:pt x="1897" y="38"/>
                </a:lnTo>
                <a:lnTo>
                  <a:pt x="1881" y="27"/>
                </a:lnTo>
                <a:lnTo>
                  <a:pt x="1856" y="23"/>
                </a:lnTo>
                <a:lnTo>
                  <a:pt x="1830" y="35"/>
                </a:lnTo>
                <a:lnTo>
                  <a:pt x="1805" y="53"/>
                </a:lnTo>
                <a:lnTo>
                  <a:pt x="1787" y="40"/>
                </a:lnTo>
                <a:lnTo>
                  <a:pt x="1771" y="38"/>
                </a:lnTo>
                <a:lnTo>
                  <a:pt x="1749" y="27"/>
                </a:lnTo>
                <a:lnTo>
                  <a:pt x="1727" y="31"/>
                </a:lnTo>
                <a:lnTo>
                  <a:pt x="1711" y="44"/>
                </a:lnTo>
                <a:lnTo>
                  <a:pt x="1705" y="61"/>
                </a:lnTo>
                <a:lnTo>
                  <a:pt x="1686" y="53"/>
                </a:lnTo>
                <a:lnTo>
                  <a:pt x="1660" y="53"/>
                </a:lnTo>
                <a:lnTo>
                  <a:pt x="1627" y="46"/>
                </a:lnTo>
                <a:lnTo>
                  <a:pt x="1597" y="61"/>
                </a:lnTo>
                <a:lnTo>
                  <a:pt x="1571" y="39"/>
                </a:lnTo>
                <a:lnTo>
                  <a:pt x="1538" y="53"/>
                </a:lnTo>
                <a:lnTo>
                  <a:pt x="1505" y="89"/>
                </a:lnTo>
                <a:lnTo>
                  <a:pt x="1479" y="76"/>
                </a:lnTo>
                <a:lnTo>
                  <a:pt x="1455" y="62"/>
                </a:lnTo>
                <a:lnTo>
                  <a:pt x="1429" y="55"/>
                </a:lnTo>
                <a:lnTo>
                  <a:pt x="1396" y="61"/>
                </a:lnTo>
                <a:lnTo>
                  <a:pt x="1344" y="72"/>
                </a:lnTo>
                <a:lnTo>
                  <a:pt x="1297" y="60"/>
                </a:lnTo>
                <a:lnTo>
                  <a:pt x="1281" y="69"/>
                </a:lnTo>
                <a:lnTo>
                  <a:pt x="1259" y="91"/>
                </a:lnTo>
                <a:lnTo>
                  <a:pt x="1242" y="130"/>
                </a:lnTo>
                <a:lnTo>
                  <a:pt x="1222" y="150"/>
                </a:lnTo>
                <a:lnTo>
                  <a:pt x="1214" y="178"/>
                </a:lnTo>
                <a:lnTo>
                  <a:pt x="1192" y="190"/>
                </a:lnTo>
                <a:lnTo>
                  <a:pt x="1156" y="196"/>
                </a:lnTo>
                <a:lnTo>
                  <a:pt x="1115" y="199"/>
                </a:lnTo>
                <a:lnTo>
                  <a:pt x="1106" y="213"/>
                </a:lnTo>
                <a:lnTo>
                  <a:pt x="1053" y="209"/>
                </a:lnTo>
                <a:lnTo>
                  <a:pt x="1005" y="221"/>
                </a:lnTo>
                <a:lnTo>
                  <a:pt x="960" y="218"/>
                </a:lnTo>
                <a:lnTo>
                  <a:pt x="883" y="233"/>
                </a:lnTo>
                <a:lnTo>
                  <a:pt x="840" y="196"/>
                </a:lnTo>
                <a:lnTo>
                  <a:pt x="792" y="186"/>
                </a:lnTo>
                <a:lnTo>
                  <a:pt x="742" y="121"/>
                </a:lnTo>
                <a:lnTo>
                  <a:pt x="721" y="91"/>
                </a:lnTo>
                <a:lnTo>
                  <a:pt x="696" y="84"/>
                </a:lnTo>
                <a:lnTo>
                  <a:pt x="634" y="76"/>
                </a:lnTo>
                <a:lnTo>
                  <a:pt x="582" y="68"/>
                </a:lnTo>
                <a:lnTo>
                  <a:pt x="526" y="53"/>
                </a:lnTo>
                <a:lnTo>
                  <a:pt x="475" y="68"/>
                </a:lnTo>
                <a:lnTo>
                  <a:pt x="415" y="38"/>
                </a:lnTo>
                <a:lnTo>
                  <a:pt x="370" y="39"/>
                </a:lnTo>
                <a:lnTo>
                  <a:pt x="339" y="57"/>
                </a:lnTo>
                <a:lnTo>
                  <a:pt x="320" y="42"/>
                </a:lnTo>
                <a:lnTo>
                  <a:pt x="295" y="51"/>
                </a:lnTo>
                <a:lnTo>
                  <a:pt x="263" y="53"/>
                </a:lnTo>
                <a:lnTo>
                  <a:pt x="231" y="59"/>
                </a:lnTo>
                <a:lnTo>
                  <a:pt x="193" y="72"/>
                </a:lnTo>
                <a:lnTo>
                  <a:pt x="162" y="57"/>
                </a:lnTo>
                <a:lnTo>
                  <a:pt x="131" y="64"/>
                </a:lnTo>
                <a:lnTo>
                  <a:pt x="90" y="70"/>
                </a:lnTo>
                <a:lnTo>
                  <a:pt x="65" y="64"/>
                </a:lnTo>
                <a:lnTo>
                  <a:pt x="18" y="61"/>
                </a:lnTo>
                <a:lnTo>
                  <a:pt x="0" y="76"/>
                </a:lnTo>
                <a:lnTo>
                  <a:pt x="2" y="120"/>
                </a:lnTo>
                <a:lnTo>
                  <a:pt x="5" y="157"/>
                </a:lnTo>
                <a:lnTo>
                  <a:pt x="14" y="190"/>
                </a:lnTo>
                <a:lnTo>
                  <a:pt x="26" y="196"/>
                </a:lnTo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>
            <a:spLocks/>
          </p:cNvSpPr>
          <p:nvPr/>
        </p:nvSpPr>
        <p:spPr bwMode="auto">
          <a:xfrm>
            <a:off x="3044825" y="850900"/>
            <a:ext cx="3086100" cy="365125"/>
          </a:xfrm>
          <a:custGeom>
            <a:avLst/>
            <a:gdLst/>
            <a:ahLst/>
            <a:cxnLst>
              <a:cxn ang="0">
                <a:pos x="477" y="72"/>
              </a:cxn>
              <a:cxn ang="0">
                <a:pos x="348" y="81"/>
              </a:cxn>
              <a:cxn ang="0">
                <a:pos x="154" y="81"/>
              </a:cxn>
              <a:cxn ang="0">
                <a:pos x="64" y="79"/>
              </a:cxn>
              <a:cxn ang="0">
                <a:pos x="12" y="58"/>
              </a:cxn>
              <a:cxn ang="0">
                <a:pos x="0" y="74"/>
              </a:cxn>
              <a:cxn ang="0">
                <a:pos x="73" y="103"/>
              </a:cxn>
              <a:cxn ang="0">
                <a:pos x="163" y="101"/>
              </a:cxn>
              <a:cxn ang="0">
                <a:pos x="212" y="105"/>
              </a:cxn>
              <a:cxn ang="0">
                <a:pos x="324" y="109"/>
              </a:cxn>
              <a:cxn ang="0">
                <a:pos x="541" y="101"/>
              </a:cxn>
              <a:cxn ang="0">
                <a:pos x="698" y="103"/>
              </a:cxn>
              <a:cxn ang="0">
                <a:pos x="769" y="168"/>
              </a:cxn>
              <a:cxn ang="0">
                <a:pos x="885" y="218"/>
              </a:cxn>
              <a:cxn ang="0">
                <a:pos x="1018" y="229"/>
              </a:cxn>
              <a:cxn ang="0">
                <a:pos x="1154" y="194"/>
              </a:cxn>
              <a:cxn ang="0">
                <a:pos x="1246" y="131"/>
              </a:cxn>
              <a:cxn ang="0">
                <a:pos x="1311" y="107"/>
              </a:cxn>
              <a:cxn ang="0">
                <a:pos x="1485" y="109"/>
              </a:cxn>
              <a:cxn ang="0">
                <a:pos x="1618" y="107"/>
              </a:cxn>
              <a:cxn ang="0">
                <a:pos x="1773" y="107"/>
              </a:cxn>
              <a:cxn ang="0">
                <a:pos x="1919" y="111"/>
              </a:cxn>
              <a:cxn ang="0">
                <a:pos x="1943" y="54"/>
              </a:cxn>
              <a:cxn ang="0">
                <a:pos x="1919" y="60"/>
              </a:cxn>
              <a:cxn ang="0">
                <a:pos x="1857" y="95"/>
              </a:cxn>
              <a:cxn ang="0">
                <a:pos x="1687" y="91"/>
              </a:cxn>
              <a:cxn ang="0">
                <a:pos x="1491" y="93"/>
              </a:cxn>
              <a:cxn ang="0">
                <a:pos x="1349" y="99"/>
              </a:cxn>
              <a:cxn ang="0">
                <a:pos x="1291" y="85"/>
              </a:cxn>
              <a:cxn ang="0">
                <a:pos x="1283" y="52"/>
              </a:cxn>
              <a:cxn ang="0">
                <a:pos x="1265" y="36"/>
              </a:cxn>
              <a:cxn ang="0">
                <a:pos x="1205" y="115"/>
              </a:cxn>
              <a:cxn ang="0">
                <a:pos x="1139" y="162"/>
              </a:cxn>
              <a:cxn ang="0">
                <a:pos x="1063" y="180"/>
              </a:cxn>
              <a:cxn ang="0">
                <a:pos x="980" y="198"/>
              </a:cxn>
              <a:cxn ang="0">
                <a:pos x="883" y="176"/>
              </a:cxn>
              <a:cxn ang="0">
                <a:pos x="825" y="149"/>
              </a:cxn>
              <a:cxn ang="0">
                <a:pos x="771" y="137"/>
              </a:cxn>
              <a:cxn ang="0">
                <a:pos x="730" y="99"/>
              </a:cxn>
              <a:cxn ang="0">
                <a:pos x="685" y="38"/>
              </a:cxn>
              <a:cxn ang="0">
                <a:pos x="655" y="68"/>
              </a:cxn>
              <a:cxn ang="0">
                <a:pos x="537" y="77"/>
              </a:cxn>
            </a:cxnLst>
            <a:rect l="0" t="0" r="r" b="b"/>
            <a:pathLst>
              <a:path w="1944" h="230">
                <a:moveTo>
                  <a:pt x="537" y="77"/>
                </a:moveTo>
                <a:lnTo>
                  <a:pt x="477" y="72"/>
                </a:lnTo>
                <a:lnTo>
                  <a:pt x="416" y="81"/>
                </a:lnTo>
                <a:lnTo>
                  <a:pt x="348" y="81"/>
                </a:lnTo>
                <a:lnTo>
                  <a:pt x="255" y="77"/>
                </a:lnTo>
                <a:lnTo>
                  <a:pt x="154" y="81"/>
                </a:lnTo>
                <a:lnTo>
                  <a:pt x="103" y="83"/>
                </a:lnTo>
                <a:lnTo>
                  <a:pt x="64" y="79"/>
                </a:lnTo>
                <a:lnTo>
                  <a:pt x="25" y="83"/>
                </a:lnTo>
                <a:lnTo>
                  <a:pt x="12" y="58"/>
                </a:lnTo>
                <a:lnTo>
                  <a:pt x="2" y="38"/>
                </a:lnTo>
                <a:lnTo>
                  <a:pt x="0" y="74"/>
                </a:lnTo>
                <a:lnTo>
                  <a:pt x="12" y="107"/>
                </a:lnTo>
                <a:lnTo>
                  <a:pt x="73" y="103"/>
                </a:lnTo>
                <a:lnTo>
                  <a:pt x="128" y="99"/>
                </a:lnTo>
                <a:lnTo>
                  <a:pt x="163" y="101"/>
                </a:lnTo>
                <a:lnTo>
                  <a:pt x="193" y="103"/>
                </a:lnTo>
                <a:lnTo>
                  <a:pt x="212" y="105"/>
                </a:lnTo>
                <a:lnTo>
                  <a:pt x="270" y="103"/>
                </a:lnTo>
                <a:lnTo>
                  <a:pt x="324" y="109"/>
                </a:lnTo>
                <a:lnTo>
                  <a:pt x="451" y="103"/>
                </a:lnTo>
                <a:lnTo>
                  <a:pt x="541" y="101"/>
                </a:lnTo>
                <a:lnTo>
                  <a:pt x="616" y="103"/>
                </a:lnTo>
                <a:lnTo>
                  <a:pt x="698" y="103"/>
                </a:lnTo>
                <a:lnTo>
                  <a:pt x="737" y="147"/>
                </a:lnTo>
                <a:lnTo>
                  <a:pt x="769" y="168"/>
                </a:lnTo>
                <a:lnTo>
                  <a:pt x="836" y="210"/>
                </a:lnTo>
                <a:lnTo>
                  <a:pt x="885" y="218"/>
                </a:lnTo>
                <a:lnTo>
                  <a:pt x="945" y="229"/>
                </a:lnTo>
                <a:lnTo>
                  <a:pt x="1018" y="229"/>
                </a:lnTo>
                <a:lnTo>
                  <a:pt x="1085" y="220"/>
                </a:lnTo>
                <a:lnTo>
                  <a:pt x="1154" y="194"/>
                </a:lnTo>
                <a:lnTo>
                  <a:pt x="1205" y="170"/>
                </a:lnTo>
                <a:lnTo>
                  <a:pt x="1246" y="131"/>
                </a:lnTo>
                <a:lnTo>
                  <a:pt x="1278" y="115"/>
                </a:lnTo>
                <a:lnTo>
                  <a:pt x="1311" y="107"/>
                </a:lnTo>
                <a:lnTo>
                  <a:pt x="1390" y="119"/>
                </a:lnTo>
                <a:lnTo>
                  <a:pt x="1485" y="109"/>
                </a:lnTo>
                <a:lnTo>
                  <a:pt x="1577" y="111"/>
                </a:lnTo>
                <a:lnTo>
                  <a:pt x="1618" y="107"/>
                </a:lnTo>
                <a:lnTo>
                  <a:pt x="1697" y="113"/>
                </a:lnTo>
                <a:lnTo>
                  <a:pt x="1773" y="107"/>
                </a:lnTo>
                <a:lnTo>
                  <a:pt x="1839" y="115"/>
                </a:lnTo>
                <a:lnTo>
                  <a:pt x="1919" y="111"/>
                </a:lnTo>
                <a:lnTo>
                  <a:pt x="1938" y="91"/>
                </a:lnTo>
                <a:lnTo>
                  <a:pt x="1943" y="54"/>
                </a:lnTo>
                <a:lnTo>
                  <a:pt x="1940" y="0"/>
                </a:lnTo>
                <a:lnTo>
                  <a:pt x="1919" y="60"/>
                </a:lnTo>
                <a:lnTo>
                  <a:pt x="1908" y="89"/>
                </a:lnTo>
                <a:lnTo>
                  <a:pt x="1857" y="95"/>
                </a:lnTo>
                <a:lnTo>
                  <a:pt x="1762" y="93"/>
                </a:lnTo>
                <a:lnTo>
                  <a:pt x="1687" y="91"/>
                </a:lnTo>
                <a:lnTo>
                  <a:pt x="1558" y="87"/>
                </a:lnTo>
                <a:lnTo>
                  <a:pt x="1491" y="93"/>
                </a:lnTo>
                <a:lnTo>
                  <a:pt x="1403" y="91"/>
                </a:lnTo>
                <a:lnTo>
                  <a:pt x="1349" y="99"/>
                </a:lnTo>
                <a:lnTo>
                  <a:pt x="1313" y="89"/>
                </a:lnTo>
                <a:lnTo>
                  <a:pt x="1291" y="85"/>
                </a:lnTo>
                <a:lnTo>
                  <a:pt x="1274" y="74"/>
                </a:lnTo>
                <a:lnTo>
                  <a:pt x="1283" y="52"/>
                </a:lnTo>
                <a:lnTo>
                  <a:pt x="1283" y="28"/>
                </a:lnTo>
                <a:lnTo>
                  <a:pt x="1265" y="36"/>
                </a:lnTo>
                <a:lnTo>
                  <a:pt x="1246" y="79"/>
                </a:lnTo>
                <a:lnTo>
                  <a:pt x="1205" y="115"/>
                </a:lnTo>
                <a:lnTo>
                  <a:pt x="1182" y="139"/>
                </a:lnTo>
                <a:lnTo>
                  <a:pt x="1139" y="162"/>
                </a:lnTo>
                <a:lnTo>
                  <a:pt x="1111" y="158"/>
                </a:lnTo>
                <a:lnTo>
                  <a:pt x="1063" y="180"/>
                </a:lnTo>
                <a:lnTo>
                  <a:pt x="1020" y="190"/>
                </a:lnTo>
                <a:lnTo>
                  <a:pt x="980" y="198"/>
                </a:lnTo>
                <a:lnTo>
                  <a:pt x="928" y="174"/>
                </a:lnTo>
                <a:lnTo>
                  <a:pt x="883" y="176"/>
                </a:lnTo>
                <a:lnTo>
                  <a:pt x="866" y="147"/>
                </a:lnTo>
                <a:lnTo>
                  <a:pt x="825" y="149"/>
                </a:lnTo>
                <a:lnTo>
                  <a:pt x="803" y="158"/>
                </a:lnTo>
                <a:lnTo>
                  <a:pt x="771" y="137"/>
                </a:lnTo>
                <a:lnTo>
                  <a:pt x="743" y="123"/>
                </a:lnTo>
                <a:lnTo>
                  <a:pt x="730" y="99"/>
                </a:lnTo>
                <a:lnTo>
                  <a:pt x="707" y="46"/>
                </a:lnTo>
                <a:lnTo>
                  <a:pt x="685" y="38"/>
                </a:lnTo>
                <a:lnTo>
                  <a:pt x="674" y="70"/>
                </a:lnTo>
                <a:lnTo>
                  <a:pt x="655" y="68"/>
                </a:lnTo>
                <a:lnTo>
                  <a:pt x="591" y="89"/>
                </a:lnTo>
                <a:lnTo>
                  <a:pt x="537" y="77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2"/>
          <p:cNvSpPr>
            <a:spLocks/>
          </p:cNvSpPr>
          <p:nvPr/>
        </p:nvSpPr>
        <p:spPr bwMode="auto">
          <a:xfrm>
            <a:off x="5057775" y="358775"/>
            <a:ext cx="193675" cy="649288"/>
          </a:xfrm>
          <a:custGeom>
            <a:avLst/>
            <a:gdLst/>
            <a:ahLst/>
            <a:cxnLst>
              <a:cxn ang="0">
                <a:pos x="82" y="10"/>
              </a:cxn>
              <a:cxn ang="0">
                <a:pos x="75" y="40"/>
              </a:cxn>
              <a:cxn ang="0">
                <a:pos x="121" y="44"/>
              </a:cxn>
              <a:cxn ang="0">
                <a:pos x="103" y="98"/>
              </a:cxn>
              <a:cxn ang="0">
                <a:pos x="105" y="140"/>
              </a:cxn>
              <a:cxn ang="0">
                <a:pos x="116" y="176"/>
              </a:cxn>
              <a:cxn ang="0">
                <a:pos x="97" y="214"/>
              </a:cxn>
              <a:cxn ang="0">
                <a:pos x="90" y="252"/>
              </a:cxn>
              <a:cxn ang="0">
                <a:pos x="82" y="290"/>
              </a:cxn>
              <a:cxn ang="0">
                <a:pos x="66" y="316"/>
              </a:cxn>
              <a:cxn ang="0">
                <a:pos x="51" y="342"/>
              </a:cxn>
              <a:cxn ang="0">
                <a:pos x="32" y="368"/>
              </a:cxn>
              <a:cxn ang="0">
                <a:pos x="21" y="386"/>
              </a:cxn>
              <a:cxn ang="0">
                <a:pos x="0" y="408"/>
              </a:cxn>
              <a:cxn ang="0">
                <a:pos x="12" y="368"/>
              </a:cxn>
              <a:cxn ang="0">
                <a:pos x="38" y="340"/>
              </a:cxn>
              <a:cxn ang="0">
                <a:pos x="34" y="308"/>
              </a:cxn>
              <a:cxn ang="0">
                <a:pos x="58" y="268"/>
              </a:cxn>
              <a:cxn ang="0">
                <a:pos x="71" y="220"/>
              </a:cxn>
              <a:cxn ang="0">
                <a:pos x="64" y="174"/>
              </a:cxn>
              <a:cxn ang="0">
                <a:pos x="69" y="136"/>
              </a:cxn>
              <a:cxn ang="0">
                <a:pos x="64" y="110"/>
              </a:cxn>
              <a:cxn ang="0">
                <a:pos x="30" y="58"/>
              </a:cxn>
              <a:cxn ang="0">
                <a:pos x="10" y="6"/>
              </a:cxn>
              <a:cxn ang="0">
                <a:pos x="79" y="0"/>
              </a:cxn>
              <a:cxn ang="0">
                <a:pos x="82" y="10"/>
              </a:cxn>
            </a:cxnLst>
            <a:rect l="0" t="0" r="r" b="b"/>
            <a:pathLst>
              <a:path w="122" h="409">
                <a:moveTo>
                  <a:pt x="82" y="10"/>
                </a:moveTo>
                <a:lnTo>
                  <a:pt x="75" y="40"/>
                </a:lnTo>
                <a:lnTo>
                  <a:pt x="121" y="44"/>
                </a:lnTo>
                <a:lnTo>
                  <a:pt x="103" y="98"/>
                </a:lnTo>
                <a:lnTo>
                  <a:pt x="105" y="140"/>
                </a:lnTo>
                <a:lnTo>
                  <a:pt x="116" y="176"/>
                </a:lnTo>
                <a:lnTo>
                  <a:pt x="97" y="214"/>
                </a:lnTo>
                <a:lnTo>
                  <a:pt x="90" y="252"/>
                </a:lnTo>
                <a:lnTo>
                  <a:pt x="82" y="290"/>
                </a:lnTo>
                <a:lnTo>
                  <a:pt x="66" y="316"/>
                </a:lnTo>
                <a:lnTo>
                  <a:pt x="51" y="342"/>
                </a:lnTo>
                <a:lnTo>
                  <a:pt x="32" y="368"/>
                </a:lnTo>
                <a:lnTo>
                  <a:pt x="21" y="386"/>
                </a:lnTo>
                <a:lnTo>
                  <a:pt x="0" y="408"/>
                </a:lnTo>
                <a:lnTo>
                  <a:pt x="12" y="368"/>
                </a:lnTo>
                <a:lnTo>
                  <a:pt x="38" y="340"/>
                </a:lnTo>
                <a:lnTo>
                  <a:pt x="34" y="308"/>
                </a:lnTo>
                <a:lnTo>
                  <a:pt x="58" y="268"/>
                </a:lnTo>
                <a:lnTo>
                  <a:pt x="71" y="220"/>
                </a:lnTo>
                <a:lnTo>
                  <a:pt x="64" y="174"/>
                </a:lnTo>
                <a:lnTo>
                  <a:pt x="69" y="136"/>
                </a:lnTo>
                <a:lnTo>
                  <a:pt x="64" y="110"/>
                </a:lnTo>
                <a:lnTo>
                  <a:pt x="30" y="58"/>
                </a:lnTo>
                <a:lnTo>
                  <a:pt x="10" y="6"/>
                </a:lnTo>
                <a:lnTo>
                  <a:pt x="79" y="0"/>
                </a:lnTo>
                <a:lnTo>
                  <a:pt x="82" y="10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00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3"/>
          <p:cNvSpPr>
            <a:spLocks/>
          </p:cNvSpPr>
          <p:nvPr/>
        </p:nvSpPr>
        <p:spPr bwMode="auto">
          <a:xfrm>
            <a:off x="3052763" y="4763"/>
            <a:ext cx="3092450" cy="642937"/>
          </a:xfrm>
          <a:custGeom>
            <a:avLst/>
            <a:gdLst/>
            <a:ahLst/>
            <a:cxnLst>
              <a:cxn ang="0">
                <a:pos x="0" y="405"/>
              </a:cxn>
              <a:cxn ang="0">
                <a:pos x="8" y="238"/>
              </a:cxn>
              <a:cxn ang="0">
                <a:pos x="37" y="199"/>
              </a:cxn>
              <a:cxn ang="0">
                <a:pos x="88" y="224"/>
              </a:cxn>
              <a:cxn ang="0">
                <a:pos x="135" y="195"/>
              </a:cxn>
              <a:cxn ang="0">
                <a:pos x="185" y="222"/>
              </a:cxn>
              <a:cxn ang="0">
                <a:pos x="242" y="222"/>
              </a:cxn>
              <a:cxn ang="0">
                <a:pos x="330" y="211"/>
              </a:cxn>
              <a:cxn ang="0">
                <a:pos x="395" y="186"/>
              </a:cxn>
              <a:cxn ang="0">
                <a:pos x="458" y="211"/>
              </a:cxn>
              <a:cxn ang="0">
                <a:pos x="495" y="219"/>
              </a:cxn>
              <a:cxn ang="0">
                <a:pos x="573" y="210"/>
              </a:cxn>
              <a:cxn ang="0">
                <a:pos x="712" y="184"/>
              </a:cxn>
              <a:cxn ang="0">
                <a:pos x="791" y="124"/>
              </a:cxn>
              <a:cxn ang="0">
                <a:pos x="776" y="181"/>
              </a:cxn>
              <a:cxn ang="0">
                <a:pos x="842" y="203"/>
              </a:cxn>
              <a:cxn ang="0">
                <a:pos x="887" y="243"/>
              </a:cxn>
              <a:cxn ang="0">
                <a:pos x="929" y="275"/>
              </a:cxn>
              <a:cxn ang="0">
                <a:pos x="955" y="275"/>
              </a:cxn>
              <a:cxn ang="0">
                <a:pos x="921" y="223"/>
              </a:cxn>
              <a:cxn ang="0">
                <a:pos x="889" y="156"/>
              </a:cxn>
              <a:cxn ang="0">
                <a:pos x="867" y="122"/>
              </a:cxn>
              <a:cxn ang="0">
                <a:pos x="910" y="90"/>
              </a:cxn>
              <a:cxn ang="0">
                <a:pos x="849" y="80"/>
              </a:cxn>
              <a:cxn ang="0">
                <a:pos x="951" y="58"/>
              </a:cxn>
              <a:cxn ang="0">
                <a:pos x="1072" y="78"/>
              </a:cxn>
              <a:cxn ang="0">
                <a:pos x="1142" y="86"/>
              </a:cxn>
              <a:cxn ang="0">
                <a:pos x="1225" y="164"/>
              </a:cxn>
              <a:cxn ang="0">
                <a:pos x="1313" y="214"/>
              </a:cxn>
              <a:cxn ang="0">
                <a:pos x="1394" y="217"/>
              </a:cxn>
              <a:cxn ang="0">
                <a:pos x="1471" y="195"/>
              </a:cxn>
              <a:cxn ang="0">
                <a:pos x="1517" y="214"/>
              </a:cxn>
              <a:cxn ang="0">
                <a:pos x="1555" y="198"/>
              </a:cxn>
              <a:cxn ang="0">
                <a:pos x="1608" y="224"/>
              </a:cxn>
              <a:cxn ang="0">
                <a:pos x="1651" y="222"/>
              </a:cxn>
              <a:cxn ang="0">
                <a:pos x="1686" y="199"/>
              </a:cxn>
              <a:cxn ang="0">
                <a:pos x="1742" y="225"/>
              </a:cxn>
              <a:cxn ang="0">
                <a:pos x="1789" y="214"/>
              </a:cxn>
              <a:cxn ang="0">
                <a:pos x="1830" y="229"/>
              </a:cxn>
              <a:cxn ang="0">
                <a:pos x="1898" y="211"/>
              </a:cxn>
              <a:cxn ang="0">
                <a:pos x="1936" y="254"/>
              </a:cxn>
              <a:cxn ang="0">
                <a:pos x="1948" y="238"/>
              </a:cxn>
              <a:cxn ang="0">
                <a:pos x="1940" y="170"/>
              </a:cxn>
              <a:cxn ang="0">
                <a:pos x="1881" y="140"/>
              </a:cxn>
              <a:cxn ang="0">
                <a:pos x="1807" y="152"/>
              </a:cxn>
              <a:cxn ang="0">
                <a:pos x="1742" y="140"/>
              </a:cxn>
              <a:cxn ang="0">
                <a:pos x="1648" y="142"/>
              </a:cxn>
              <a:cxn ang="0">
                <a:pos x="1580" y="140"/>
              </a:cxn>
              <a:cxn ang="0">
                <a:pos x="1514" y="145"/>
              </a:cxn>
              <a:cxn ang="0">
                <a:pos x="1442" y="145"/>
              </a:cxn>
              <a:cxn ang="0">
                <a:pos x="1365" y="146"/>
              </a:cxn>
              <a:cxn ang="0">
                <a:pos x="1310" y="145"/>
              </a:cxn>
              <a:cxn ang="0">
                <a:pos x="1244" y="102"/>
              </a:cxn>
              <a:cxn ang="0">
                <a:pos x="1153" y="39"/>
              </a:cxn>
              <a:cxn ang="0">
                <a:pos x="1008" y="0"/>
              </a:cxn>
              <a:cxn ang="0">
                <a:pos x="821" y="31"/>
              </a:cxn>
              <a:cxn ang="0">
                <a:pos x="676" y="130"/>
              </a:cxn>
              <a:cxn ang="0">
                <a:pos x="558" y="152"/>
              </a:cxn>
              <a:cxn ang="0">
                <a:pos x="395" y="147"/>
              </a:cxn>
              <a:cxn ang="0">
                <a:pos x="234" y="147"/>
              </a:cxn>
              <a:cxn ang="0">
                <a:pos x="51" y="142"/>
              </a:cxn>
              <a:cxn ang="0">
                <a:pos x="4" y="172"/>
              </a:cxn>
              <a:cxn ang="0">
                <a:pos x="0" y="271"/>
              </a:cxn>
            </a:cxnLst>
            <a:rect l="0" t="0" r="r" b="b"/>
            <a:pathLst>
              <a:path w="1948" h="405">
                <a:moveTo>
                  <a:pt x="0" y="271"/>
                </a:moveTo>
                <a:lnTo>
                  <a:pt x="0" y="341"/>
                </a:lnTo>
                <a:lnTo>
                  <a:pt x="0" y="405"/>
                </a:lnTo>
                <a:lnTo>
                  <a:pt x="5" y="353"/>
                </a:lnTo>
                <a:lnTo>
                  <a:pt x="6" y="312"/>
                </a:lnTo>
                <a:lnTo>
                  <a:pt x="8" y="238"/>
                </a:lnTo>
                <a:lnTo>
                  <a:pt x="14" y="202"/>
                </a:lnTo>
                <a:lnTo>
                  <a:pt x="25" y="190"/>
                </a:lnTo>
                <a:lnTo>
                  <a:pt x="37" y="199"/>
                </a:lnTo>
                <a:lnTo>
                  <a:pt x="53" y="201"/>
                </a:lnTo>
                <a:lnTo>
                  <a:pt x="75" y="211"/>
                </a:lnTo>
                <a:lnTo>
                  <a:pt x="88" y="224"/>
                </a:lnTo>
                <a:lnTo>
                  <a:pt x="106" y="224"/>
                </a:lnTo>
                <a:lnTo>
                  <a:pt x="120" y="217"/>
                </a:lnTo>
                <a:lnTo>
                  <a:pt x="135" y="195"/>
                </a:lnTo>
                <a:lnTo>
                  <a:pt x="148" y="197"/>
                </a:lnTo>
                <a:lnTo>
                  <a:pt x="172" y="214"/>
                </a:lnTo>
                <a:lnTo>
                  <a:pt x="185" y="222"/>
                </a:lnTo>
                <a:lnTo>
                  <a:pt x="200" y="229"/>
                </a:lnTo>
                <a:lnTo>
                  <a:pt x="216" y="232"/>
                </a:lnTo>
                <a:lnTo>
                  <a:pt x="242" y="222"/>
                </a:lnTo>
                <a:lnTo>
                  <a:pt x="271" y="243"/>
                </a:lnTo>
                <a:lnTo>
                  <a:pt x="293" y="232"/>
                </a:lnTo>
                <a:lnTo>
                  <a:pt x="330" y="211"/>
                </a:lnTo>
                <a:lnTo>
                  <a:pt x="353" y="211"/>
                </a:lnTo>
                <a:lnTo>
                  <a:pt x="378" y="194"/>
                </a:lnTo>
                <a:lnTo>
                  <a:pt x="395" y="186"/>
                </a:lnTo>
                <a:lnTo>
                  <a:pt x="421" y="208"/>
                </a:lnTo>
                <a:lnTo>
                  <a:pt x="441" y="203"/>
                </a:lnTo>
                <a:lnTo>
                  <a:pt x="458" y="211"/>
                </a:lnTo>
                <a:lnTo>
                  <a:pt x="470" y="211"/>
                </a:lnTo>
                <a:lnTo>
                  <a:pt x="484" y="211"/>
                </a:lnTo>
                <a:lnTo>
                  <a:pt x="495" y="219"/>
                </a:lnTo>
                <a:lnTo>
                  <a:pt x="512" y="211"/>
                </a:lnTo>
                <a:lnTo>
                  <a:pt x="525" y="190"/>
                </a:lnTo>
                <a:lnTo>
                  <a:pt x="573" y="210"/>
                </a:lnTo>
                <a:lnTo>
                  <a:pt x="597" y="234"/>
                </a:lnTo>
                <a:lnTo>
                  <a:pt x="606" y="272"/>
                </a:lnTo>
                <a:lnTo>
                  <a:pt x="712" y="184"/>
                </a:lnTo>
                <a:lnTo>
                  <a:pt x="738" y="152"/>
                </a:lnTo>
                <a:lnTo>
                  <a:pt x="763" y="136"/>
                </a:lnTo>
                <a:lnTo>
                  <a:pt x="791" y="124"/>
                </a:lnTo>
                <a:lnTo>
                  <a:pt x="787" y="148"/>
                </a:lnTo>
                <a:lnTo>
                  <a:pt x="755" y="188"/>
                </a:lnTo>
                <a:lnTo>
                  <a:pt x="776" y="181"/>
                </a:lnTo>
                <a:lnTo>
                  <a:pt x="806" y="166"/>
                </a:lnTo>
                <a:lnTo>
                  <a:pt x="827" y="176"/>
                </a:lnTo>
                <a:lnTo>
                  <a:pt x="842" y="203"/>
                </a:lnTo>
                <a:lnTo>
                  <a:pt x="833" y="225"/>
                </a:lnTo>
                <a:lnTo>
                  <a:pt x="863" y="228"/>
                </a:lnTo>
                <a:lnTo>
                  <a:pt x="887" y="243"/>
                </a:lnTo>
                <a:lnTo>
                  <a:pt x="895" y="262"/>
                </a:lnTo>
                <a:lnTo>
                  <a:pt x="917" y="259"/>
                </a:lnTo>
                <a:lnTo>
                  <a:pt x="929" y="275"/>
                </a:lnTo>
                <a:lnTo>
                  <a:pt x="948" y="305"/>
                </a:lnTo>
                <a:lnTo>
                  <a:pt x="963" y="299"/>
                </a:lnTo>
                <a:lnTo>
                  <a:pt x="955" y="275"/>
                </a:lnTo>
                <a:lnTo>
                  <a:pt x="948" y="250"/>
                </a:lnTo>
                <a:lnTo>
                  <a:pt x="936" y="240"/>
                </a:lnTo>
                <a:lnTo>
                  <a:pt x="921" y="223"/>
                </a:lnTo>
                <a:lnTo>
                  <a:pt x="929" y="186"/>
                </a:lnTo>
                <a:lnTo>
                  <a:pt x="919" y="161"/>
                </a:lnTo>
                <a:lnTo>
                  <a:pt x="889" y="156"/>
                </a:lnTo>
                <a:lnTo>
                  <a:pt x="898" y="136"/>
                </a:lnTo>
                <a:lnTo>
                  <a:pt x="917" y="120"/>
                </a:lnTo>
                <a:lnTo>
                  <a:pt x="867" y="122"/>
                </a:lnTo>
                <a:lnTo>
                  <a:pt x="889" y="110"/>
                </a:lnTo>
                <a:lnTo>
                  <a:pt x="931" y="94"/>
                </a:lnTo>
                <a:lnTo>
                  <a:pt x="910" y="90"/>
                </a:lnTo>
                <a:lnTo>
                  <a:pt x="857" y="104"/>
                </a:lnTo>
                <a:lnTo>
                  <a:pt x="831" y="96"/>
                </a:lnTo>
                <a:lnTo>
                  <a:pt x="849" y="80"/>
                </a:lnTo>
                <a:lnTo>
                  <a:pt x="887" y="76"/>
                </a:lnTo>
                <a:lnTo>
                  <a:pt x="919" y="72"/>
                </a:lnTo>
                <a:lnTo>
                  <a:pt x="951" y="58"/>
                </a:lnTo>
                <a:lnTo>
                  <a:pt x="1006" y="50"/>
                </a:lnTo>
                <a:lnTo>
                  <a:pt x="1046" y="56"/>
                </a:lnTo>
                <a:lnTo>
                  <a:pt x="1072" y="78"/>
                </a:lnTo>
                <a:lnTo>
                  <a:pt x="1098" y="92"/>
                </a:lnTo>
                <a:lnTo>
                  <a:pt x="1117" y="82"/>
                </a:lnTo>
                <a:lnTo>
                  <a:pt x="1142" y="86"/>
                </a:lnTo>
                <a:lnTo>
                  <a:pt x="1174" y="106"/>
                </a:lnTo>
                <a:lnTo>
                  <a:pt x="1202" y="132"/>
                </a:lnTo>
                <a:lnTo>
                  <a:pt x="1225" y="164"/>
                </a:lnTo>
                <a:lnTo>
                  <a:pt x="1264" y="174"/>
                </a:lnTo>
                <a:lnTo>
                  <a:pt x="1294" y="195"/>
                </a:lnTo>
                <a:lnTo>
                  <a:pt x="1313" y="214"/>
                </a:lnTo>
                <a:lnTo>
                  <a:pt x="1341" y="232"/>
                </a:lnTo>
                <a:lnTo>
                  <a:pt x="1373" y="227"/>
                </a:lnTo>
                <a:lnTo>
                  <a:pt x="1394" y="217"/>
                </a:lnTo>
                <a:lnTo>
                  <a:pt x="1433" y="217"/>
                </a:lnTo>
                <a:lnTo>
                  <a:pt x="1454" y="193"/>
                </a:lnTo>
                <a:lnTo>
                  <a:pt x="1471" y="195"/>
                </a:lnTo>
                <a:lnTo>
                  <a:pt x="1483" y="195"/>
                </a:lnTo>
                <a:lnTo>
                  <a:pt x="1499" y="206"/>
                </a:lnTo>
                <a:lnTo>
                  <a:pt x="1517" y="214"/>
                </a:lnTo>
                <a:lnTo>
                  <a:pt x="1530" y="197"/>
                </a:lnTo>
                <a:lnTo>
                  <a:pt x="1544" y="193"/>
                </a:lnTo>
                <a:lnTo>
                  <a:pt x="1555" y="198"/>
                </a:lnTo>
                <a:lnTo>
                  <a:pt x="1569" y="190"/>
                </a:lnTo>
                <a:lnTo>
                  <a:pt x="1593" y="202"/>
                </a:lnTo>
                <a:lnTo>
                  <a:pt x="1608" y="224"/>
                </a:lnTo>
                <a:lnTo>
                  <a:pt x="1626" y="227"/>
                </a:lnTo>
                <a:lnTo>
                  <a:pt x="1637" y="229"/>
                </a:lnTo>
                <a:lnTo>
                  <a:pt x="1651" y="222"/>
                </a:lnTo>
                <a:lnTo>
                  <a:pt x="1662" y="212"/>
                </a:lnTo>
                <a:lnTo>
                  <a:pt x="1671" y="208"/>
                </a:lnTo>
                <a:lnTo>
                  <a:pt x="1686" y="199"/>
                </a:lnTo>
                <a:lnTo>
                  <a:pt x="1703" y="198"/>
                </a:lnTo>
                <a:lnTo>
                  <a:pt x="1718" y="214"/>
                </a:lnTo>
                <a:lnTo>
                  <a:pt x="1742" y="225"/>
                </a:lnTo>
                <a:lnTo>
                  <a:pt x="1764" y="214"/>
                </a:lnTo>
                <a:lnTo>
                  <a:pt x="1774" y="208"/>
                </a:lnTo>
                <a:lnTo>
                  <a:pt x="1789" y="214"/>
                </a:lnTo>
                <a:lnTo>
                  <a:pt x="1799" y="217"/>
                </a:lnTo>
                <a:lnTo>
                  <a:pt x="1814" y="229"/>
                </a:lnTo>
                <a:lnTo>
                  <a:pt x="1830" y="229"/>
                </a:lnTo>
                <a:lnTo>
                  <a:pt x="1848" y="225"/>
                </a:lnTo>
                <a:lnTo>
                  <a:pt x="1871" y="219"/>
                </a:lnTo>
                <a:lnTo>
                  <a:pt x="1898" y="211"/>
                </a:lnTo>
                <a:lnTo>
                  <a:pt x="1916" y="219"/>
                </a:lnTo>
                <a:lnTo>
                  <a:pt x="1927" y="231"/>
                </a:lnTo>
                <a:lnTo>
                  <a:pt x="1936" y="254"/>
                </a:lnTo>
                <a:lnTo>
                  <a:pt x="1942" y="294"/>
                </a:lnTo>
                <a:lnTo>
                  <a:pt x="1948" y="346"/>
                </a:lnTo>
                <a:lnTo>
                  <a:pt x="1948" y="238"/>
                </a:lnTo>
                <a:lnTo>
                  <a:pt x="1948" y="210"/>
                </a:lnTo>
                <a:lnTo>
                  <a:pt x="1945" y="192"/>
                </a:lnTo>
                <a:lnTo>
                  <a:pt x="1940" y="170"/>
                </a:lnTo>
                <a:lnTo>
                  <a:pt x="1930" y="151"/>
                </a:lnTo>
                <a:lnTo>
                  <a:pt x="1910" y="142"/>
                </a:lnTo>
                <a:lnTo>
                  <a:pt x="1881" y="140"/>
                </a:lnTo>
                <a:lnTo>
                  <a:pt x="1858" y="142"/>
                </a:lnTo>
                <a:lnTo>
                  <a:pt x="1832" y="137"/>
                </a:lnTo>
                <a:lnTo>
                  <a:pt x="1807" y="152"/>
                </a:lnTo>
                <a:lnTo>
                  <a:pt x="1781" y="145"/>
                </a:lnTo>
                <a:lnTo>
                  <a:pt x="1759" y="140"/>
                </a:lnTo>
                <a:lnTo>
                  <a:pt x="1742" y="140"/>
                </a:lnTo>
                <a:lnTo>
                  <a:pt x="1698" y="145"/>
                </a:lnTo>
                <a:lnTo>
                  <a:pt x="1674" y="148"/>
                </a:lnTo>
                <a:lnTo>
                  <a:pt x="1648" y="142"/>
                </a:lnTo>
                <a:lnTo>
                  <a:pt x="1623" y="149"/>
                </a:lnTo>
                <a:lnTo>
                  <a:pt x="1592" y="142"/>
                </a:lnTo>
                <a:lnTo>
                  <a:pt x="1580" y="140"/>
                </a:lnTo>
                <a:lnTo>
                  <a:pt x="1555" y="140"/>
                </a:lnTo>
                <a:lnTo>
                  <a:pt x="1531" y="137"/>
                </a:lnTo>
                <a:lnTo>
                  <a:pt x="1514" y="145"/>
                </a:lnTo>
                <a:lnTo>
                  <a:pt x="1500" y="142"/>
                </a:lnTo>
                <a:lnTo>
                  <a:pt x="1469" y="140"/>
                </a:lnTo>
                <a:lnTo>
                  <a:pt x="1442" y="145"/>
                </a:lnTo>
                <a:lnTo>
                  <a:pt x="1417" y="145"/>
                </a:lnTo>
                <a:lnTo>
                  <a:pt x="1389" y="137"/>
                </a:lnTo>
                <a:lnTo>
                  <a:pt x="1365" y="146"/>
                </a:lnTo>
                <a:lnTo>
                  <a:pt x="1346" y="140"/>
                </a:lnTo>
                <a:lnTo>
                  <a:pt x="1328" y="149"/>
                </a:lnTo>
                <a:lnTo>
                  <a:pt x="1310" y="145"/>
                </a:lnTo>
                <a:lnTo>
                  <a:pt x="1287" y="140"/>
                </a:lnTo>
                <a:lnTo>
                  <a:pt x="1274" y="132"/>
                </a:lnTo>
                <a:lnTo>
                  <a:pt x="1244" y="102"/>
                </a:lnTo>
                <a:lnTo>
                  <a:pt x="1211" y="74"/>
                </a:lnTo>
                <a:lnTo>
                  <a:pt x="1181" y="55"/>
                </a:lnTo>
                <a:lnTo>
                  <a:pt x="1153" y="39"/>
                </a:lnTo>
                <a:lnTo>
                  <a:pt x="1110" y="19"/>
                </a:lnTo>
                <a:lnTo>
                  <a:pt x="1057" y="7"/>
                </a:lnTo>
                <a:lnTo>
                  <a:pt x="1008" y="0"/>
                </a:lnTo>
                <a:lnTo>
                  <a:pt x="927" y="3"/>
                </a:lnTo>
                <a:lnTo>
                  <a:pt x="858" y="18"/>
                </a:lnTo>
                <a:lnTo>
                  <a:pt x="821" y="31"/>
                </a:lnTo>
                <a:lnTo>
                  <a:pt x="765" y="60"/>
                </a:lnTo>
                <a:lnTo>
                  <a:pt x="720" y="94"/>
                </a:lnTo>
                <a:lnTo>
                  <a:pt x="676" y="130"/>
                </a:lnTo>
                <a:lnTo>
                  <a:pt x="633" y="142"/>
                </a:lnTo>
                <a:lnTo>
                  <a:pt x="597" y="150"/>
                </a:lnTo>
                <a:lnTo>
                  <a:pt x="558" y="152"/>
                </a:lnTo>
                <a:lnTo>
                  <a:pt x="521" y="147"/>
                </a:lnTo>
                <a:lnTo>
                  <a:pt x="490" y="147"/>
                </a:lnTo>
                <a:lnTo>
                  <a:pt x="395" y="147"/>
                </a:lnTo>
                <a:lnTo>
                  <a:pt x="367" y="145"/>
                </a:lnTo>
                <a:lnTo>
                  <a:pt x="285" y="150"/>
                </a:lnTo>
                <a:lnTo>
                  <a:pt x="234" y="147"/>
                </a:lnTo>
                <a:lnTo>
                  <a:pt x="173" y="140"/>
                </a:lnTo>
                <a:lnTo>
                  <a:pt x="97" y="142"/>
                </a:lnTo>
                <a:lnTo>
                  <a:pt x="51" y="142"/>
                </a:lnTo>
                <a:lnTo>
                  <a:pt x="31" y="145"/>
                </a:lnTo>
                <a:lnTo>
                  <a:pt x="17" y="152"/>
                </a:lnTo>
                <a:lnTo>
                  <a:pt x="4" y="172"/>
                </a:lnTo>
                <a:lnTo>
                  <a:pt x="0" y="203"/>
                </a:lnTo>
                <a:lnTo>
                  <a:pt x="0" y="235"/>
                </a:lnTo>
                <a:lnTo>
                  <a:pt x="0" y="271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4"/>
          <p:cNvSpPr>
            <a:spLocks/>
          </p:cNvSpPr>
          <p:nvPr/>
        </p:nvSpPr>
        <p:spPr bwMode="auto">
          <a:xfrm>
            <a:off x="3981450" y="334963"/>
            <a:ext cx="142875" cy="638175"/>
          </a:xfrm>
          <a:custGeom>
            <a:avLst/>
            <a:gdLst/>
            <a:ahLst/>
            <a:cxnLst>
              <a:cxn ang="0">
                <a:pos x="21" y="10"/>
              </a:cxn>
              <a:cxn ang="0">
                <a:pos x="28" y="40"/>
              </a:cxn>
              <a:cxn ang="0">
                <a:pos x="21" y="54"/>
              </a:cxn>
              <a:cxn ang="0">
                <a:pos x="10" y="99"/>
              </a:cxn>
              <a:cxn ang="0">
                <a:pos x="2" y="138"/>
              </a:cxn>
              <a:cxn ang="0">
                <a:pos x="0" y="173"/>
              </a:cxn>
              <a:cxn ang="0">
                <a:pos x="8" y="215"/>
              </a:cxn>
              <a:cxn ang="0">
                <a:pos x="13" y="256"/>
              </a:cxn>
              <a:cxn ang="0">
                <a:pos x="21" y="295"/>
              </a:cxn>
              <a:cxn ang="0">
                <a:pos x="43" y="319"/>
              </a:cxn>
              <a:cxn ang="0">
                <a:pos x="52" y="348"/>
              </a:cxn>
              <a:cxn ang="0">
                <a:pos x="71" y="374"/>
              </a:cxn>
              <a:cxn ang="0">
                <a:pos x="89" y="401"/>
              </a:cxn>
              <a:cxn ang="0">
                <a:pos x="82" y="376"/>
              </a:cxn>
              <a:cxn ang="0">
                <a:pos x="65" y="346"/>
              </a:cxn>
              <a:cxn ang="0">
                <a:pos x="69" y="313"/>
              </a:cxn>
              <a:cxn ang="0">
                <a:pos x="45" y="272"/>
              </a:cxn>
              <a:cxn ang="0">
                <a:pos x="23" y="223"/>
              </a:cxn>
              <a:cxn ang="0">
                <a:pos x="19" y="150"/>
              </a:cxn>
              <a:cxn ang="0">
                <a:pos x="28" y="103"/>
              </a:cxn>
              <a:cxn ang="0">
                <a:pos x="41" y="54"/>
              </a:cxn>
              <a:cxn ang="0">
                <a:pos x="43" y="20"/>
              </a:cxn>
              <a:cxn ang="0">
                <a:pos x="23" y="0"/>
              </a:cxn>
              <a:cxn ang="0">
                <a:pos x="21" y="10"/>
              </a:cxn>
            </a:cxnLst>
            <a:rect l="0" t="0" r="r" b="b"/>
            <a:pathLst>
              <a:path w="90" h="402">
                <a:moveTo>
                  <a:pt x="21" y="10"/>
                </a:moveTo>
                <a:lnTo>
                  <a:pt x="28" y="40"/>
                </a:lnTo>
                <a:lnTo>
                  <a:pt x="21" y="54"/>
                </a:lnTo>
                <a:lnTo>
                  <a:pt x="10" y="99"/>
                </a:lnTo>
                <a:lnTo>
                  <a:pt x="2" y="138"/>
                </a:lnTo>
                <a:lnTo>
                  <a:pt x="0" y="173"/>
                </a:lnTo>
                <a:lnTo>
                  <a:pt x="8" y="215"/>
                </a:lnTo>
                <a:lnTo>
                  <a:pt x="13" y="256"/>
                </a:lnTo>
                <a:lnTo>
                  <a:pt x="21" y="295"/>
                </a:lnTo>
                <a:lnTo>
                  <a:pt x="43" y="319"/>
                </a:lnTo>
                <a:lnTo>
                  <a:pt x="52" y="348"/>
                </a:lnTo>
                <a:lnTo>
                  <a:pt x="71" y="374"/>
                </a:lnTo>
                <a:lnTo>
                  <a:pt x="89" y="401"/>
                </a:lnTo>
                <a:lnTo>
                  <a:pt x="82" y="376"/>
                </a:lnTo>
                <a:lnTo>
                  <a:pt x="65" y="346"/>
                </a:lnTo>
                <a:lnTo>
                  <a:pt x="69" y="313"/>
                </a:lnTo>
                <a:lnTo>
                  <a:pt x="45" y="272"/>
                </a:lnTo>
                <a:lnTo>
                  <a:pt x="23" y="223"/>
                </a:lnTo>
                <a:lnTo>
                  <a:pt x="19" y="150"/>
                </a:lnTo>
                <a:lnTo>
                  <a:pt x="28" y="103"/>
                </a:lnTo>
                <a:lnTo>
                  <a:pt x="41" y="54"/>
                </a:lnTo>
                <a:lnTo>
                  <a:pt x="43" y="20"/>
                </a:lnTo>
                <a:lnTo>
                  <a:pt x="23" y="0"/>
                </a:lnTo>
                <a:lnTo>
                  <a:pt x="21" y="1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2" name="Group 15"/>
          <p:cNvGrpSpPr>
            <a:grpSpLocks/>
          </p:cNvGrpSpPr>
          <p:nvPr/>
        </p:nvGrpSpPr>
        <p:grpSpPr bwMode="auto">
          <a:xfrm>
            <a:off x="134938" y="209550"/>
            <a:ext cx="2808287" cy="844550"/>
            <a:chOff x="85" y="132"/>
            <a:chExt cx="1769" cy="532"/>
          </a:xfrm>
        </p:grpSpPr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93" y="132"/>
              <a:ext cx="1761" cy="427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37" y="0"/>
                </a:cxn>
                <a:cxn ang="0">
                  <a:pos x="1706" y="0"/>
                </a:cxn>
                <a:cxn ang="0">
                  <a:pos x="1725" y="4"/>
                </a:cxn>
                <a:cxn ang="0">
                  <a:pos x="1739" y="15"/>
                </a:cxn>
                <a:cxn ang="0">
                  <a:pos x="1751" y="42"/>
                </a:cxn>
                <a:cxn ang="0">
                  <a:pos x="1758" y="74"/>
                </a:cxn>
                <a:cxn ang="0">
                  <a:pos x="1760" y="110"/>
                </a:cxn>
                <a:cxn ang="0">
                  <a:pos x="1760" y="426"/>
                </a:cxn>
                <a:cxn ang="0">
                  <a:pos x="66" y="426"/>
                </a:cxn>
                <a:cxn ang="0">
                  <a:pos x="0" y="426"/>
                </a:cxn>
                <a:cxn ang="0">
                  <a:pos x="0" y="132"/>
                </a:cxn>
                <a:cxn ang="0">
                  <a:pos x="0" y="89"/>
                </a:cxn>
                <a:cxn ang="0">
                  <a:pos x="7" y="47"/>
                </a:cxn>
                <a:cxn ang="0">
                  <a:pos x="13" y="25"/>
                </a:cxn>
                <a:cxn ang="0">
                  <a:pos x="23" y="6"/>
                </a:cxn>
              </a:cxnLst>
              <a:rect l="0" t="0" r="r" b="b"/>
              <a:pathLst>
                <a:path w="1761" h="427">
                  <a:moveTo>
                    <a:pt x="23" y="6"/>
                  </a:moveTo>
                  <a:lnTo>
                    <a:pt x="37" y="0"/>
                  </a:lnTo>
                  <a:lnTo>
                    <a:pt x="1706" y="0"/>
                  </a:lnTo>
                  <a:lnTo>
                    <a:pt x="1725" y="4"/>
                  </a:lnTo>
                  <a:lnTo>
                    <a:pt x="1739" y="15"/>
                  </a:lnTo>
                  <a:lnTo>
                    <a:pt x="1751" y="42"/>
                  </a:lnTo>
                  <a:lnTo>
                    <a:pt x="1758" y="74"/>
                  </a:lnTo>
                  <a:lnTo>
                    <a:pt x="1760" y="110"/>
                  </a:lnTo>
                  <a:lnTo>
                    <a:pt x="1760" y="426"/>
                  </a:lnTo>
                  <a:lnTo>
                    <a:pt x="66" y="426"/>
                  </a:lnTo>
                  <a:lnTo>
                    <a:pt x="0" y="426"/>
                  </a:lnTo>
                  <a:lnTo>
                    <a:pt x="0" y="132"/>
                  </a:lnTo>
                  <a:lnTo>
                    <a:pt x="0" y="89"/>
                  </a:lnTo>
                  <a:lnTo>
                    <a:pt x="7" y="47"/>
                  </a:lnTo>
                  <a:lnTo>
                    <a:pt x="13" y="25"/>
                  </a:lnTo>
                  <a:lnTo>
                    <a:pt x="23" y="6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85" y="412"/>
              <a:ext cx="1761" cy="185"/>
            </a:xfrm>
            <a:custGeom>
              <a:avLst/>
              <a:gdLst/>
              <a:ahLst/>
              <a:cxnLst>
                <a:cxn ang="0">
                  <a:pos x="85" y="63"/>
                </a:cxn>
                <a:cxn ang="0">
                  <a:pos x="138" y="63"/>
                </a:cxn>
                <a:cxn ang="0">
                  <a:pos x="180" y="95"/>
                </a:cxn>
                <a:cxn ang="0">
                  <a:pos x="248" y="76"/>
                </a:cxn>
                <a:cxn ang="0">
                  <a:pos x="325" y="67"/>
                </a:cxn>
                <a:cxn ang="0">
                  <a:pos x="379" y="86"/>
                </a:cxn>
                <a:cxn ang="0">
                  <a:pos x="438" y="76"/>
                </a:cxn>
                <a:cxn ang="0">
                  <a:pos x="532" y="82"/>
                </a:cxn>
                <a:cxn ang="0">
                  <a:pos x="592" y="95"/>
                </a:cxn>
                <a:cxn ang="0">
                  <a:pos x="663" y="57"/>
                </a:cxn>
                <a:cxn ang="0">
                  <a:pos x="716" y="90"/>
                </a:cxn>
                <a:cxn ang="0">
                  <a:pos x="787" y="85"/>
                </a:cxn>
                <a:cxn ang="0">
                  <a:pos x="824" y="90"/>
                </a:cxn>
                <a:cxn ang="0">
                  <a:pos x="857" y="57"/>
                </a:cxn>
                <a:cxn ang="0">
                  <a:pos x="899" y="34"/>
                </a:cxn>
                <a:cxn ang="0">
                  <a:pos x="949" y="31"/>
                </a:cxn>
                <a:cxn ang="0">
                  <a:pos x="991" y="22"/>
                </a:cxn>
                <a:cxn ang="0">
                  <a:pos x="1030" y="48"/>
                </a:cxn>
                <a:cxn ang="0">
                  <a:pos x="1071" y="67"/>
                </a:cxn>
                <a:cxn ang="0">
                  <a:pos x="1138" y="53"/>
                </a:cxn>
                <a:cxn ang="0">
                  <a:pos x="1168" y="89"/>
                </a:cxn>
                <a:cxn ang="0">
                  <a:pos x="1215" y="95"/>
                </a:cxn>
                <a:cxn ang="0">
                  <a:pos x="1293" y="95"/>
                </a:cxn>
                <a:cxn ang="0">
                  <a:pos x="1340" y="79"/>
                </a:cxn>
                <a:cxn ang="0">
                  <a:pos x="1376" y="86"/>
                </a:cxn>
                <a:cxn ang="0">
                  <a:pos x="1418" y="57"/>
                </a:cxn>
                <a:cxn ang="0">
                  <a:pos x="1478" y="53"/>
                </a:cxn>
                <a:cxn ang="0">
                  <a:pos x="1528" y="22"/>
                </a:cxn>
                <a:cxn ang="0">
                  <a:pos x="1567" y="15"/>
                </a:cxn>
                <a:cxn ang="0">
                  <a:pos x="1617" y="27"/>
                </a:cxn>
                <a:cxn ang="0">
                  <a:pos x="1661" y="1"/>
                </a:cxn>
                <a:cxn ang="0">
                  <a:pos x="1703" y="48"/>
                </a:cxn>
                <a:cxn ang="0">
                  <a:pos x="1750" y="24"/>
                </a:cxn>
                <a:cxn ang="0">
                  <a:pos x="1760" y="184"/>
                </a:cxn>
                <a:cxn ang="0">
                  <a:pos x="727" y="149"/>
                </a:cxn>
                <a:cxn ang="0">
                  <a:pos x="0" y="29"/>
                </a:cxn>
                <a:cxn ang="0">
                  <a:pos x="26" y="50"/>
                </a:cxn>
                <a:cxn ang="0">
                  <a:pos x="61" y="57"/>
                </a:cxn>
              </a:cxnLst>
              <a:rect l="0" t="0" r="r" b="b"/>
              <a:pathLst>
                <a:path w="1761" h="185">
                  <a:moveTo>
                    <a:pt x="61" y="57"/>
                  </a:moveTo>
                  <a:lnTo>
                    <a:pt x="85" y="63"/>
                  </a:lnTo>
                  <a:lnTo>
                    <a:pt x="112" y="57"/>
                  </a:lnTo>
                  <a:lnTo>
                    <a:pt x="138" y="63"/>
                  </a:lnTo>
                  <a:lnTo>
                    <a:pt x="158" y="81"/>
                  </a:lnTo>
                  <a:lnTo>
                    <a:pt x="180" y="95"/>
                  </a:lnTo>
                  <a:lnTo>
                    <a:pt x="217" y="82"/>
                  </a:lnTo>
                  <a:lnTo>
                    <a:pt x="248" y="76"/>
                  </a:lnTo>
                  <a:lnTo>
                    <a:pt x="293" y="76"/>
                  </a:lnTo>
                  <a:lnTo>
                    <a:pt x="325" y="67"/>
                  </a:lnTo>
                  <a:lnTo>
                    <a:pt x="354" y="76"/>
                  </a:lnTo>
                  <a:lnTo>
                    <a:pt x="379" y="86"/>
                  </a:lnTo>
                  <a:lnTo>
                    <a:pt x="402" y="89"/>
                  </a:lnTo>
                  <a:lnTo>
                    <a:pt x="438" y="76"/>
                  </a:lnTo>
                  <a:lnTo>
                    <a:pt x="477" y="76"/>
                  </a:lnTo>
                  <a:lnTo>
                    <a:pt x="532" y="82"/>
                  </a:lnTo>
                  <a:lnTo>
                    <a:pt x="555" y="99"/>
                  </a:lnTo>
                  <a:lnTo>
                    <a:pt x="592" y="95"/>
                  </a:lnTo>
                  <a:lnTo>
                    <a:pt x="629" y="67"/>
                  </a:lnTo>
                  <a:lnTo>
                    <a:pt x="663" y="57"/>
                  </a:lnTo>
                  <a:lnTo>
                    <a:pt x="687" y="67"/>
                  </a:lnTo>
                  <a:lnTo>
                    <a:pt x="716" y="90"/>
                  </a:lnTo>
                  <a:lnTo>
                    <a:pt x="750" y="100"/>
                  </a:lnTo>
                  <a:lnTo>
                    <a:pt x="787" y="85"/>
                  </a:lnTo>
                  <a:lnTo>
                    <a:pt x="805" y="79"/>
                  </a:lnTo>
                  <a:lnTo>
                    <a:pt x="824" y="90"/>
                  </a:lnTo>
                  <a:lnTo>
                    <a:pt x="840" y="76"/>
                  </a:lnTo>
                  <a:lnTo>
                    <a:pt x="857" y="57"/>
                  </a:lnTo>
                  <a:lnTo>
                    <a:pt x="877" y="39"/>
                  </a:lnTo>
                  <a:lnTo>
                    <a:pt x="899" y="34"/>
                  </a:lnTo>
                  <a:lnTo>
                    <a:pt x="924" y="39"/>
                  </a:lnTo>
                  <a:lnTo>
                    <a:pt x="949" y="31"/>
                  </a:lnTo>
                  <a:lnTo>
                    <a:pt x="975" y="22"/>
                  </a:lnTo>
                  <a:lnTo>
                    <a:pt x="991" y="22"/>
                  </a:lnTo>
                  <a:lnTo>
                    <a:pt x="1006" y="25"/>
                  </a:lnTo>
                  <a:lnTo>
                    <a:pt x="1030" y="48"/>
                  </a:lnTo>
                  <a:lnTo>
                    <a:pt x="1052" y="44"/>
                  </a:lnTo>
                  <a:lnTo>
                    <a:pt x="1071" y="67"/>
                  </a:lnTo>
                  <a:lnTo>
                    <a:pt x="1107" y="67"/>
                  </a:lnTo>
                  <a:lnTo>
                    <a:pt x="1138" y="53"/>
                  </a:lnTo>
                  <a:lnTo>
                    <a:pt x="1153" y="71"/>
                  </a:lnTo>
                  <a:lnTo>
                    <a:pt x="1168" y="89"/>
                  </a:lnTo>
                  <a:lnTo>
                    <a:pt x="1190" y="84"/>
                  </a:lnTo>
                  <a:lnTo>
                    <a:pt x="1215" y="95"/>
                  </a:lnTo>
                  <a:lnTo>
                    <a:pt x="1242" y="85"/>
                  </a:lnTo>
                  <a:lnTo>
                    <a:pt x="1293" y="95"/>
                  </a:lnTo>
                  <a:lnTo>
                    <a:pt x="1315" y="104"/>
                  </a:lnTo>
                  <a:lnTo>
                    <a:pt x="1340" y="79"/>
                  </a:lnTo>
                  <a:lnTo>
                    <a:pt x="1357" y="77"/>
                  </a:lnTo>
                  <a:lnTo>
                    <a:pt x="1376" y="86"/>
                  </a:lnTo>
                  <a:lnTo>
                    <a:pt x="1394" y="82"/>
                  </a:lnTo>
                  <a:lnTo>
                    <a:pt x="1418" y="57"/>
                  </a:lnTo>
                  <a:lnTo>
                    <a:pt x="1458" y="50"/>
                  </a:lnTo>
                  <a:lnTo>
                    <a:pt x="1478" y="53"/>
                  </a:lnTo>
                  <a:lnTo>
                    <a:pt x="1498" y="53"/>
                  </a:lnTo>
                  <a:lnTo>
                    <a:pt x="1528" y="22"/>
                  </a:lnTo>
                  <a:lnTo>
                    <a:pt x="1545" y="10"/>
                  </a:lnTo>
                  <a:lnTo>
                    <a:pt x="1567" y="15"/>
                  </a:lnTo>
                  <a:lnTo>
                    <a:pt x="1592" y="48"/>
                  </a:lnTo>
                  <a:lnTo>
                    <a:pt x="1617" y="27"/>
                  </a:lnTo>
                  <a:lnTo>
                    <a:pt x="1641" y="0"/>
                  </a:lnTo>
                  <a:lnTo>
                    <a:pt x="1661" y="1"/>
                  </a:lnTo>
                  <a:lnTo>
                    <a:pt x="1685" y="57"/>
                  </a:lnTo>
                  <a:lnTo>
                    <a:pt x="1703" y="48"/>
                  </a:lnTo>
                  <a:lnTo>
                    <a:pt x="1729" y="25"/>
                  </a:lnTo>
                  <a:lnTo>
                    <a:pt x="1750" y="24"/>
                  </a:lnTo>
                  <a:lnTo>
                    <a:pt x="1760" y="43"/>
                  </a:lnTo>
                  <a:lnTo>
                    <a:pt x="1760" y="184"/>
                  </a:lnTo>
                  <a:lnTo>
                    <a:pt x="740" y="144"/>
                  </a:lnTo>
                  <a:lnTo>
                    <a:pt x="727" y="149"/>
                  </a:lnTo>
                  <a:lnTo>
                    <a:pt x="0" y="133"/>
                  </a:lnTo>
                  <a:lnTo>
                    <a:pt x="0" y="29"/>
                  </a:lnTo>
                  <a:lnTo>
                    <a:pt x="10" y="44"/>
                  </a:lnTo>
                  <a:lnTo>
                    <a:pt x="26" y="50"/>
                  </a:lnTo>
                  <a:lnTo>
                    <a:pt x="46" y="51"/>
                  </a:lnTo>
                  <a:lnTo>
                    <a:pt x="61" y="57"/>
                  </a:lnTo>
                </a:path>
              </a:pathLst>
            </a:custGeom>
            <a:solidFill>
              <a:srgbClr val="003300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85" y="476"/>
              <a:ext cx="1761" cy="188"/>
            </a:xfrm>
            <a:custGeom>
              <a:avLst/>
              <a:gdLst/>
              <a:ahLst/>
              <a:cxnLst>
                <a:cxn ang="0">
                  <a:pos x="37" y="185"/>
                </a:cxn>
                <a:cxn ang="0">
                  <a:pos x="1706" y="187"/>
                </a:cxn>
                <a:cxn ang="0">
                  <a:pos x="1739" y="181"/>
                </a:cxn>
                <a:cxn ang="0">
                  <a:pos x="1758" y="158"/>
                </a:cxn>
                <a:cxn ang="0">
                  <a:pos x="1760" y="22"/>
                </a:cxn>
                <a:cxn ang="0">
                  <a:pos x="1736" y="6"/>
                </a:cxn>
                <a:cxn ang="0">
                  <a:pos x="1723" y="51"/>
                </a:cxn>
                <a:cxn ang="0">
                  <a:pos x="1706" y="47"/>
                </a:cxn>
                <a:cxn ang="0">
                  <a:pos x="1671" y="25"/>
                </a:cxn>
                <a:cxn ang="0">
                  <a:pos x="1625" y="32"/>
                </a:cxn>
                <a:cxn ang="0">
                  <a:pos x="1588" y="37"/>
                </a:cxn>
                <a:cxn ang="0">
                  <a:pos x="1554" y="25"/>
                </a:cxn>
                <a:cxn ang="0">
                  <a:pos x="1520" y="40"/>
                </a:cxn>
                <a:cxn ang="0">
                  <a:pos x="1498" y="49"/>
                </a:cxn>
                <a:cxn ang="0">
                  <a:pos x="1445" y="43"/>
                </a:cxn>
                <a:cxn ang="0">
                  <a:pos x="1396" y="36"/>
                </a:cxn>
                <a:cxn ang="0">
                  <a:pos x="1337" y="82"/>
                </a:cxn>
                <a:cxn ang="0">
                  <a:pos x="1293" y="58"/>
                </a:cxn>
                <a:cxn ang="0">
                  <a:pos x="1240" y="56"/>
                </a:cxn>
                <a:cxn ang="0">
                  <a:pos x="1153" y="55"/>
                </a:cxn>
                <a:cxn ang="0">
                  <a:pos x="1112" y="49"/>
                </a:cxn>
                <a:cxn ang="0">
                  <a:pos x="1079" y="36"/>
                </a:cxn>
                <a:cxn ang="0">
                  <a:pos x="1006" y="65"/>
                </a:cxn>
                <a:cxn ang="0">
                  <a:pos x="943" y="50"/>
                </a:cxn>
                <a:cxn ang="0">
                  <a:pos x="866" y="58"/>
                </a:cxn>
                <a:cxn ang="0">
                  <a:pos x="804" y="58"/>
                </a:cxn>
                <a:cxn ang="0">
                  <a:pos x="730" y="78"/>
                </a:cxn>
                <a:cxn ang="0">
                  <a:pos x="652" y="68"/>
                </a:cxn>
                <a:cxn ang="0">
                  <a:pos x="563" y="70"/>
                </a:cxn>
                <a:cxn ang="0">
                  <a:pos x="468" y="49"/>
                </a:cxn>
                <a:cxn ang="0">
                  <a:pos x="369" y="35"/>
                </a:cxn>
                <a:cxn ang="0">
                  <a:pos x="301" y="53"/>
                </a:cxn>
                <a:cxn ang="0">
                  <a:pos x="262" y="47"/>
                </a:cxn>
                <a:cxn ang="0">
                  <a:pos x="205" y="55"/>
                </a:cxn>
                <a:cxn ang="0">
                  <a:pos x="143" y="53"/>
                </a:cxn>
                <a:cxn ang="0">
                  <a:pos x="80" y="65"/>
                </a:cxn>
                <a:cxn ang="0">
                  <a:pos x="16" y="56"/>
                </a:cxn>
                <a:cxn ang="0">
                  <a:pos x="2" y="111"/>
                </a:cxn>
                <a:cxn ang="0">
                  <a:pos x="13" y="175"/>
                </a:cxn>
              </a:cxnLst>
              <a:rect l="0" t="0" r="r" b="b"/>
              <a:pathLst>
                <a:path w="1761" h="188">
                  <a:moveTo>
                    <a:pt x="23" y="182"/>
                  </a:moveTo>
                  <a:lnTo>
                    <a:pt x="37" y="185"/>
                  </a:lnTo>
                  <a:lnTo>
                    <a:pt x="54" y="187"/>
                  </a:lnTo>
                  <a:lnTo>
                    <a:pt x="1706" y="187"/>
                  </a:lnTo>
                  <a:lnTo>
                    <a:pt x="1725" y="184"/>
                  </a:lnTo>
                  <a:lnTo>
                    <a:pt x="1739" y="181"/>
                  </a:lnTo>
                  <a:lnTo>
                    <a:pt x="1751" y="170"/>
                  </a:lnTo>
                  <a:lnTo>
                    <a:pt x="1758" y="158"/>
                  </a:lnTo>
                  <a:lnTo>
                    <a:pt x="1760" y="143"/>
                  </a:lnTo>
                  <a:lnTo>
                    <a:pt x="1760" y="22"/>
                  </a:lnTo>
                  <a:lnTo>
                    <a:pt x="1745" y="0"/>
                  </a:lnTo>
                  <a:lnTo>
                    <a:pt x="1736" y="6"/>
                  </a:lnTo>
                  <a:lnTo>
                    <a:pt x="1729" y="27"/>
                  </a:lnTo>
                  <a:lnTo>
                    <a:pt x="1723" y="51"/>
                  </a:lnTo>
                  <a:lnTo>
                    <a:pt x="1716" y="49"/>
                  </a:lnTo>
                  <a:lnTo>
                    <a:pt x="1706" y="47"/>
                  </a:lnTo>
                  <a:lnTo>
                    <a:pt x="1685" y="35"/>
                  </a:lnTo>
                  <a:lnTo>
                    <a:pt x="1671" y="25"/>
                  </a:lnTo>
                  <a:lnTo>
                    <a:pt x="1649" y="22"/>
                  </a:lnTo>
                  <a:lnTo>
                    <a:pt x="1625" y="32"/>
                  </a:lnTo>
                  <a:lnTo>
                    <a:pt x="1603" y="49"/>
                  </a:lnTo>
                  <a:lnTo>
                    <a:pt x="1588" y="37"/>
                  </a:lnTo>
                  <a:lnTo>
                    <a:pt x="1574" y="35"/>
                  </a:lnTo>
                  <a:lnTo>
                    <a:pt x="1554" y="25"/>
                  </a:lnTo>
                  <a:lnTo>
                    <a:pt x="1534" y="28"/>
                  </a:lnTo>
                  <a:lnTo>
                    <a:pt x="1520" y="40"/>
                  </a:lnTo>
                  <a:lnTo>
                    <a:pt x="1514" y="56"/>
                  </a:lnTo>
                  <a:lnTo>
                    <a:pt x="1498" y="49"/>
                  </a:lnTo>
                  <a:lnTo>
                    <a:pt x="1475" y="49"/>
                  </a:lnTo>
                  <a:lnTo>
                    <a:pt x="1445" y="43"/>
                  </a:lnTo>
                  <a:lnTo>
                    <a:pt x="1419" y="56"/>
                  </a:lnTo>
                  <a:lnTo>
                    <a:pt x="1396" y="36"/>
                  </a:lnTo>
                  <a:lnTo>
                    <a:pt x="1366" y="49"/>
                  </a:lnTo>
                  <a:lnTo>
                    <a:pt x="1337" y="82"/>
                  </a:lnTo>
                  <a:lnTo>
                    <a:pt x="1314" y="70"/>
                  </a:lnTo>
                  <a:lnTo>
                    <a:pt x="1293" y="58"/>
                  </a:lnTo>
                  <a:lnTo>
                    <a:pt x="1270" y="51"/>
                  </a:lnTo>
                  <a:lnTo>
                    <a:pt x="1240" y="56"/>
                  </a:lnTo>
                  <a:lnTo>
                    <a:pt x="1194" y="66"/>
                  </a:lnTo>
                  <a:lnTo>
                    <a:pt x="1153" y="55"/>
                  </a:lnTo>
                  <a:lnTo>
                    <a:pt x="1135" y="60"/>
                  </a:lnTo>
                  <a:lnTo>
                    <a:pt x="1112" y="49"/>
                  </a:lnTo>
                  <a:lnTo>
                    <a:pt x="1097" y="38"/>
                  </a:lnTo>
                  <a:lnTo>
                    <a:pt x="1079" y="36"/>
                  </a:lnTo>
                  <a:lnTo>
                    <a:pt x="1047" y="43"/>
                  </a:lnTo>
                  <a:lnTo>
                    <a:pt x="1006" y="65"/>
                  </a:lnTo>
                  <a:lnTo>
                    <a:pt x="972" y="45"/>
                  </a:lnTo>
                  <a:lnTo>
                    <a:pt x="943" y="50"/>
                  </a:lnTo>
                  <a:lnTo>
                    <a:pt x="916" y="78"/>
                  </a:lnTo>
                  <a:lnTo>
                    <a:pt x="866" y="58"/>
                  </a:lnTo>
                  <a:lnTo>
                    <a:pt x="829" y="68"/>
                  </a:lnTo>
                  <a:lnTo>
                    <a:pt x="804" y="58"/>
                  </a:lnTo>
                  <a:lnTo>
                    <a:pt x="767" y="63"/>
                  </a:lnTo>
                  <a:lnTo>
                    <a:pt x="730" y="78"/>
                  </a:lnTo>
                  <a:lnTo>
                    <a:pt x="704" y="73"/>
                  </a:lnTo>
                  <a:lnTo>
                    <a:pt x="652" y="68"/>
                  </a:lnTo>
                  <a:lnTo>
                    <a:pt x="619" y="78"/>
                  </a:lnTo>
                  <a:lnTo>
                    <a:pt x="563" y="70"/>
                  </a:lnTo>
                  <a:lnTo>
                    <a:pt x="517" y="63"/>
                  </a:lnTo>
                  <a:lnTo>
                    <a:pt x="468" y="49"/>
                  </a:lnTo>
                  <a:lnTo>
                    <a:pt x="422" y="63"/>
                  </a:lnTo>
                  <a:lnTo>
                    <a:pt x="369" y="35"/>
                  </a:lnTo>
                  <a:lnTo>
                    <a:pt x="329" y="36"/>
                  </a:lnTo>
                  <a:lnTo>
                    <a:pt x="301" y="53"/>
                  </a:lnTo>
                  <a:lnTo>
                    <a:pt x="284" y="39"/>
                  </a:lnTo>
                  <a:lnTo>
                    <a:pt x="262" y="47"/>
                  </a:lnTo>
                  <a:lnTo>
                    <a:pt x="233" y="49"/>
                  </a:lnTo>
                  <a:lnTo>
                    <a:pt x="205" y="55"/>
                  </a:lnTo>
                  <a:lnTo>
                    <a:pt x="171" y="66"/>
                  </a:lnTo>
                  <a:lnTo>
                    <a:pt x="143" y="53"/>
                  </a:lnTo>
                  <a:lnTo>
                    <a:pt x="116" y="59"/>
                  </a:lnTo>
                  <a:lnTo>
                    <a:pt x="80" y="65"/>
                  </a:lnTo>
                  <a:lnTo>
                    <a:pt x="58" y="59"/>
                  </a:lnTo>
                  <a:lnTo>
                    <a:pt x="16" y="56"/>
                  </a:lnTo>
                  <a:lnTo>
                    <a:pt x="0" y="70"/>
                  </a:lnTo>
                  <a:lnTo>
                    <a:pt x="2" y="111"/>
                  </a:lnTo>
                  <a:lnTo>
                    <a:pt x="4" y="146"/>
                  </a:lnTo>
                  <a:lnTo>
                    <a:pt x="13" y="175"/>
                  </a:lnTo>
                  <a:lnTo>
                    <a:pt x="23" y="182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95" y="151"/>
              <a:ext cx="1733" cy="245"/>
            </a:xfrm>
            <a:custGeom>
              <a:avLst/>
              <a:gdLst/>
              <a:ahLst/>
              <a:cxnLst>
                <a:cxn ang="0">
                  <a:pos x="0" y="185"/>
                </a:cxn>
                <a:cxn ang="0">
                  <a:pos x="4" y="196"/>
                </a:cxn>
                <a:cxn ang="0">
                  <a:pos x="7" y="88"/>
                </a:cxn>
                <a:cxn ang="0">
                  <a:pos x="22" y="44"/>
                </a:cxn>
                <a:cxn ang="0">
                  <a:pos x="82" y="39"/>
                </a:cxn>
                <a:cxn ang="0">
                  <a:pos x="198" y="45"/>
                </a:cxn>
                <a:cxn ang="0">
                  <a:pos x="308" y="42"/>
                </a:cxn>
                <a:cxn ang="0">
                  <a:pos x="437" y="45"/>
                </a:cxn>
                <a:cxn ang="0">
                  <a:pos x="525" y="39"/>
                </a:cxn>
                <a:cxn ang="0">
                  <a:pos x="598" y="39"/>
                </a:cxn>
                <a:cxn ang="0">
                  <a:pos x="708" y="51"/>
                </a:cxn>
                <a:cxn ang="0">
                  <a:pos x="788" y="53"/>
                </a:cxn>
                <a:cxn ang="0">
                  <a:pos x="878" y="45"/>
                </a:cxn>
                <a:cxn ang="0">
                  <a:pos x="986" y="61"/>
                </a:cxn>
                <a:cxn ang="0">
                  <a:pos x="1071" y="57"/>
                </a:cxn>
                <a:cxn ang="0">
                  <a:pos x="1150" y="49"/>
                </a:cxn>
                <a:cxn ang="0">
                  <a:pos x="1241" y="54"/>
                </a:cxn>
                <a:cxn ang="0">
                  <a:pos x="1319" y="49"/>
                </a:cxn>
                <a:cxn ang="0">
                  <a:pos x="1395" y="44"/>
                </a:cxn>
                <a:cxn ang="0">
                  <a:pos x="1449" y="48"/>
                </a:cxn>
                <a:cxn ang="0">
                  <a:pos x="1557" y="39"/>
                </a:cxn>
                <a:cxn ang="0">
                  <a:pos x="1665" y="51"/>
                </a:cxn>
                <a:cxn ang="0">
                  <a:pos x="1703" y="71"/>
                </a:cxn>
                <a:cxn ang="0">
                  <a:pos x="1721" y="104"/>
                </a:cxn>
                <a:cxn ang="0">
                  <a:pos x="1732" y="189"/>
                </a:cxn>
                <a:cxn ang="0">
                  <a:pos x="1732" y="63"/>
                </a:cxn>
                <a:cxn ang="0">
                  <a:pos x="1725" y="25"/>
                </a:cxn>
                <a:cxn ang="0">
                  <a:pos x="1606" y="9"/>
                </a:cxn>
                <a:cxn ang="0">
                  <a:pos x="1510" y="2"/>
                </a:cxn>
                <a:cxn ang="0">
                  <a:pos x="1443" y="5"/>
                </a:cxn>
                <a:cxn ang="0">
                  <a:pos x="1349" y="12"/>
                </a:cxn>
                <a:cxn ang="0">
                  <a:pos x="1182" y="9"/>
                </a:cxn>
                <a:cxn ang="0">
                  <a:pos x="1067" y="10"/>
                </a:cxn>
                <a:cxn ang="0">
                  <a:pos x="986" y="9"/>
                </a:cxn>
                <a:cxn ang="0">
                  <a:pos x="923" y="6"/>
                </a:cxn>
                <a:cxn ang="0">
                  <a:pos x="813" y="9"/>
                </a:cxn>
                <a:cxn ang="0">
                  <a:pos x="681" y="10"/>
                </a:cxn>
                <a:cxn ang="0">
                  <a:pos x="531" y="6"/>
                </a:cxn>
                <a:cxn ang="0">
                  <a:pos x="463" y="4"/>
                </a:cxn>
                <a:cxn ang="0">
                  <a:pos x="351" y="4"/>
                </a:cxn>
                <a:cxn ang="0">
                  <a:pos x="208" y="4"/>
                </a:cxn>
                <a:cxn ang="0">
                  <a:pos x="87" y="0"/>
                </a:cxn>
                <a:cxn ang="0">
                  <a:pos x="28" y="2"/>
                </a:cxn>
                <a:cxn ang="0">
                  <a:pos x="4" y="27"/>
                </a:cxn>
                <a:cxn ang="0">
                  <a:pos x="0" y="86"/>
                </a:cxn>
              </a:cxnLst>
              <a:rect l="0" t="0" r="r" b="b"/>
              <a:pathLst>
                <a:path w="1733" h="245">
                  <a:moveTo>
                    <a:pt x="0" y="119"/>
                  </a:moveTo>
                  <a:lnTo>
                    <a:pt x="0" y="185"/>
                  </a:lnTo>
                  <a:lnTo>
                    <a:pt x="0" y="244"/>
                  </a:lnTo>
                  <a:lnTo>
                    <a:pt x="4" y="196"/>
                  </a:lnTo>
                  <a:lnTo>
                    <a:pt x="5" y="157"/>
                  </a:lnTo>
                  <a:lnTo>
                    <a:pt x="7" y="88"/>
                  </a:lnTo>
                  <a:lnTo>
                    <a:pt x="12" y="55"/>
                  </a:lnTo>
                  <a:lnTo>
                    <a:pt x="22" y="44"/>
                  </a:lnTo>
                  <a:lnTo>
                    <a:pt x="48" y="36"/>
                  </a:lnTo>
                  <a:lnTo>
                    <a:pt x="82" y="39"/>
                  </a:lnTo>
                  <a:lnTo>
                    <a:pt x="162" y="39"/>
                  </a:lnTo>
                  <a:lnTo>
                    <a:pt x="198" y="45"/>
                  </a:lnTo>
                  <a:lnTo>
                    <a:pt x="249" y="39"/>
                  </a:lnTo>
                  <a:lnTo>
                    <a:pt x="308" y="42"/>
                  </a:lnTo>
                  <a:lnTo>
                    <a:pt x="351" y="40"/>
                  </a:lnTo>
                  <a:lnTo>
                    <a:pt x="437" y="45"/>
                  </a:lnTo>
                  <a:lnTo>
                    <a:pt x="467" y="44"/>
                  </a:lnTo>
                  <a:lnTo>
                    <a:pt x="525" y="39"/>
                  </a:lnTo>
                  <a:lnTo>
                    <a:pt x="544" y="46"/>
                  </a:lnTo>
                  <a:lnTo>
                    <a:pt x="598" y="39"/>
                  </a:lnTo>
                  <a:lnTo>
                    <a:pt x="680" y="44"/>
                  </a:lnTo>
                  <a:lnTo>
                    <a:pt x="708" y="51"/>
                  </a:lnTo>
                  <a:lnTo>
                    <a:pt x="751" y="45"/>
                  </a:lnTo>
                  <a:lnTo>
                    <a:pt x="788" y="53"/>
                  </a:lnTo>
                  <a:lnTo>
                    <a:pt x="818" y="53"/>
                  </a:lnTo>
                  <a:lnTo>
                    <a:pt x="878" y="45"/>
                  </a:lnTo>
                  <a:lnTo>
                    <a:pt x="935" y="51"/>
                  </a:lnTo>
                  <a:lnTo>
                    <a:pt x="986" y="61"/>
                  </a:lnTo>
                  <a:lnTo>
                    <a:pt x="1002" y="63"/>
                  </a:lnTo>
                  <a:lnTo>
                    <a:pt x="1071" y="57"/>
                  </a:lnTo>
                  <a:lnTo>
                    <a:pt x="1135" y="52"/>
                  </a:lnTo>
                  <a:lnTo>
                    <a:pt x="1150" y="49"/>
                  </a:lnTo>
                  <a:lnTo>
                    <a:pt x="1174" y="51"/>
                  </a:lnTo>
                  <a:lnTo>
                    <a:pt x="1241" y="54"/>
                  </a:lnTo>
                  <a:lnTo>
                    <a:pt x="1292" y="46"/>
                  </a:lnTo>
                  <a:lnTo>
                    <a:pt x="1319" y="49"/>
                  </a:lnTo>
                  <a:lnTo>
                    <a:pt x="1360" y="51"/>
                  </a:lnTo>
                  <a:lnTo>
                    <a:pt x="1395" y="44"/>
                  </a:lnTo>
                  <a:lnTo>
                    <a:pt x="1418" y="39"/>
                  </a:lnTo>
                  <a:lnTo>
                    <a:pt x="1449" y="48"/>
                  </a:lnTo>
                  <a:lnTo>
                    <a:pt x="1514" y="52"/>
                  </a:lnTo>
                  <a:lnTo>
                    <a:pt x="1557" y="39"/>
                  </a:lnTo>
                  <a:lnTo>
                    <a:pt x="1620" y="51"/>
                  </a:lnTo>
                  <a:lnTo>
                    <a:pt x="1665" y="51"/>
                  </a:lnTo>
                  <a:lnTo>
                    <a:pt x="1688" y="51"/>
                  </a:lnTo>
                  <a:lnTo>
                    <a:pt x="1703" y="71"/>
                  </a:lnTo>
                  <a:lnTo>
                    <a:pt x="1713" y="82"/>
                  </a:lnTo>
                  <a:lnTo>
                    <a:pt x="1721" y="104"/>
                  </a:lnTo>
                  <a:lnTo>
                    <a:pt x="1727" y="140"/>
                  </a:lnTo>
                  <a:lnTo>
                    <a:pt x="1732" y="189"/>
                  </a:lnTo>
                  <a:lnTo>
                    <a:pt x="1732" y="88"/>
                  </a:lnTo>
                  <a:lnTo>
                    <a:pt x="1732" y="63"/>
                  </a:lnTo>
                  <a:lnTo>
                    <a:pt x="1729" y="46"/>
                  </a:lnTo>
                  <a:lnTo>
                    <a:pt x="1725" y="25"/>
                  </a:lnTo>
                  <a:lnTo>
                    <a:pt x="1700" y="11"/>
                  </a:lnTo>
                  <a:lnTo>
                    <a:pt x="1606" y="9"/>
                  </a:lnTo>
                  <a:lnTo>
                    <a:pt x="1584" y="2"/>
                  </a:lnTo>
                  <a:lnTo>
                    <a:pt x="1510" y="2"/>
                  </a:lnTo>
                  <a:lnTo>
                    <a:pt x="1488" y="5"/>
                  </a:lnTo>
                  <a:lnTo>
                    <a:pt x="1443" y="5"/>
                  </a:lnTo>
                  <a:lnTo>
                    <a:pt x="1410" y="3"/>
                  </a:lnTo>
                  <a:lnTo>
                    <a:pt x="1349" y="12"/>
                  </a:lnTo>
                  <a:lnTo>
                    <a:pt x="1222" y="5"/>
                  </a:lnTo>
                  <a:lnTo>
                    <a:pt x="1182" y="9"/>
                  </a:lnTo>
                  <a:lnTo>
                    <a:pt x="1112" y="15"/>
                  </a:lnTo>
                  <a:lnTo>
                    <a:pt x="1067" y="10"/>
                  </a:lnTo>
                  <a:lnTo>
                    <a:pt x="1022" y="9"/>
                  </a:lnTo>
                  <a:lnTo>
                    <a:pt x="986" y="9"/>
                  </a:lnTo>
                  <a:lnTo>
                    <a:pt x="947" y="13"/>
                  </a:lnTo>
                  <a:lnTo>
                    <a:pt x="923" y="6"/>
                  </a:lnTo>
                  <a:lnTo>
                    <a:pt x="839" y="9"/>
                  </a:lnTo>
                  <a:lnTo>
                    <a:pt x="813" y="9"/>
                  </a:lnTo>
                  <a:lnTo>
                    <a:pt x="769" y="6"/>
                  </a:lnTo>
                  <a:lnTo>
                    <a:pt x="681" y="10"/>
                  </a:lnTo>
                  <a:lnTo>
                    <a:pt x="603" y="6"/>
                  </a:lnTo>
                  <a:lnTo>
                    <a:pt x="531" y="6"/>
                  </a:lnTo>
                  <a:lnTo>
                    <a:pt x="496" y="9"/>
                  </a:lnTo>
                  <a:lnTo>
                    <a:pt x="463" y="4"/>
                  </a:lnTo>
                  <a:lnTo>
                    <a:pt x="435" y="4"/>
                  </a:lnTo>
                  <a:lnTo>
                    <a:pt x="351" y="4"/>
                  </a:lnTo>
                  <a:lnTo>
                    <a:pt x="253" y="6"/>
                  </a:lnTo>
                  <a:lnTo>
                    <a:pt x="208" y="4"/>
                  </a:lnTo>
                  <a:lnTo>
                    <a:pt x="155" y="6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28" y="2"/>
                  </a:lnTo>
                  <a:lnTo>
                    <a:pt x="15" y="9"/>
                  </a:lnTo>
                  <a:lnTo>
                    <a:pt x="4" y="27"/>
                  </a:lnTo>
                  <a:lnTo>
                    <a:pt x="0" y="56"/>
                  </a:lnTo>
                  <a:lnTo>
                    <a:pt x="0" y="86"/>
                  </a:lnTo>
                  <a:lnTo>
                    <a:pt x="0" y="119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98" y="539"/>
              <a:ext cx="1733" cy="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" y="19"/>
                </a:cxn>
                <a:cxn ang="0">
                  <a:pos x="6" y="63"/>
                </a:cxn>
                <a:cxn ang="0">
                  <a:pos x="22" y="80"/>
                </a:cxn>
                <a:cxn ang="0">
                  <a:pos x="48" y="76"/>
                </a:cxn>
                <a:cxn ang="0">
                  <a:pos x="90" y="76"/>
                </a:cxn>
                <a:cxn ang="0">
                  <a:pos x="132" y="78"/>
                </a:cxn>
                <a:cxn ang="0">
                  <a:pos x="156" y="80"/>
                </a:cxn>
                <a:cxn ang="0">
                  <a:pos x="202" y="75"/>
                </a:cxn>
                <a:cxn ang="0">
                  <a:pos x="266" y="80"/>
                </a:cxn>
                <a:cxn ang="0">
                  <a:pos x="336" y="79"/>
                </a:cxn>
                <a:cxn ang="0">
                  <a:pos x="390" y="82"/>
                </a:cxn>
                <a:cxn ang="0">
                  <a:pos x="421" y="81"/>
                </a:cxn>
                <a:cxn ang="0">
                  <a:pos x="525" y="83"/>
                </a:cxn>
                <a:cxn ang="0">
                  <a:pos x="590" y="76"/>
                </a:cxn>
                <a:cxn ang="0">
                  <a:pos x="656" y="78"/>
                </a:cxn>
                <a:cxn ang="0">
                  <a:pos x="708" y="78"/>
                </a:cxn>
                <a:cxn ang="0">
                  <a:pos x="788" y="77"/>
                </a:cxn>
                <a:cxn ang="0">
                  <a:pos x="850" y="71"/>
                </a:cxn>
                <a:cxn ang="0">
                  <a:pos x="942" y="73"/>
                </a:cxn>
                <a:cxn ang="0">
                  <a:pos x="1055" y="76"/>
                </a:cxn>
                <a:cxn ang="0">
                  <a:pos x="1121" y="71"/>
                </a:cxn>
                <a:cxn ang="0">
                  <a:pos x="1150" y="79"/>
                </a:cxn>
                <a:cxn ang="0">
                  <a:pos x="1237" y="79"/>
                </a:cxn>
                <a:cxn ang="0">
                  <a:pos x="1308" y="79"/>
                </a:cxn>
                <a:cxn ang="0">
                  <a:pos x="1332" y="75"/>
                </a:cxn>
                <a:cxn ang="0">
                  <a:pos x="1373" y="80"/>
                </a:cxn>
                <a:cxn ang="0">
                  <a:pos x="1394" y="80"/>
                </a:cxn>
                <a:cxn ang="0">
                  <a:pos x="1451" y="80"/>
                </a:cxn>
                <a:cxn ang="0">
                  <a:pos x="1499" y="77"/>
                </a:cxn>
                <a:cxn ang="0">
                  <a:pos x="1578" y="74"/>
                </a:cxn>
                <a:cxn ang="0">
                  <a:pos x="1687" y="73"/>
                </a:cxn>
                <a:cxn ang="0">
                  <a:pos x="1713" y="65"/>
                </a:cxn>
                <a:cxn ang="0">
                  <a:pos x="1727" y="42"/>
                </a:cxn>
                <a:cxn ang="0">
                  <a:pos x="1732" y="63"/>
                </a:cxn>
                <a:cxn ang="0">
                  <a:pos x="1730" y="80"/>
                </a:cxn>
                <a:cxn ang="0">
                  <a:pos x="1716" y="95"/>
                </a:cxn>
                <a:cxn ang="0">
                  <a:pos x="1606" y="95"/>
                </a:cxn>
                <a:cxn ang="0">
                  <a:pos x="1510" y="97"/>
                </a:cxn>
                <a:cxn ang="0">
                  <a:pos x="1466" y="99"/>
                </a:cxn>
                <a:cxn ang="0">
                  <a:pos x="1416" y="99"/>
                </a:cxn>
                <a:cxn ang="0">
                  <a:pos x="1325" y="93"/>
                </a:cxn>
                <a:cxn ang="0">
                  <a:pos x="1216" y="92"/>
                </a:cxn>
                <a:cxn ang="0">
                  <a:pos x="1125" y="94"/>
                </a:cxn>
                <a:cxn ang="0">
                  <a:pos x="1067" y="94"/>
                </a:cxn>
                <a:cxn ang="0">
                  <a:pos x="1022" y="95"/>
                </a:cxn>
                <a:cxn ang="0">
                  <a:pos x="987" y="97"/>
                </a:cxn>
                <a:cxn ang="0">
                  <a:pos x="947" y="93"/>
                </a:cxn>
                <a:cxn ang="0">
                  <a:pos x="901" y="97"/>
                </a:cxn>
                <a:cxn ang="0">
                  <a:pos x="839" y="97"/>
                </a:cxn>
                <a:cxn ang="0">
                  <a:pos x="791" y="95"/>
                </a:cxn>
                <a:cxn ang="0">
                  <a:pos x="720" y="99"/>
                </a:cxn>
                <a:cxn ang="0">
                  <a:pos x="638" y="99"/>
                </a:cxn>
                <a:cxn ang="0">
                  <a:pos x="563" y="99"/>
                </a:cxn>
                <a:cxn ang="0">
                  <a:pos x="496" y="95"/>
                </a:cxn>
                <a:cxn ang="0">
                  <a:pos x="435" y="97"/>
                </a:cxn>
                <a:cxn ang="0">
                  <a:pos x="326" y="97"/>
                </a:cxn>
                <a:cxn ang="0">
                  <a:pos x="208" y="97"/>
                </a:cxn>
                <a:cxn ang="0">
                  <a:pos x="15" y="95"/>
                </a:cxn>
                <a:cxn ang="0">
                  <a:pos x="0" y="76"/>
                </a:cxn>
                <a:cxn ang="0">
                  <a:pos x="0" y="50"/>
                </a:cxn>
              </a:cxnLst>
              <a:rect l="0" t="0" r="r" b="b"/>
              <a:pathLst>
                <a:path w="1733" h="100">
                  <a:moveTo>
                    <a:pt x="0" y="50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4" y="19"/>
                  </a:lnTo>
                  <a:lnTo>
                    <a:pt x="5" y="35"/>
                  </a:lnTo>
                  <a:lnTo>
                    <a:pt x="6" y="63"/>
                  </a:lnTo>
                  <a:lnTo>
                    <a:pt x="12" y="76"/>
                  </a:lnTo>
                  <a:lnTo>
                    <a:pt x="22" y="80"/>
                  </a:lnTo>
                  <a:lnTo>
                    <a:pt x="33" y="77"/>
                  </a:lnTo>
                  <a:lnTo>
                    <a:pt x="48" y="76"/>
                  </a:lnTo>
                  <a:lnTo>
                    <a:pt x="74" y="75"/>
                  </a:lnTo>
                  <a:lnTo>
                    <a:pt x="90" y="76"/>
                  </a:lnTo>
                  <a:lnTo>
                    <a:pt x="103" y="76"/>
                  </a:lnTo>
                  <a:lnTo>
                    <a:pt x="132" y="78"/>
                  </a:lnTo>
                  <a:lnTo>
                    <a:pt x="143" y="79"/>
                  </a:lnTo>
                  <a:lnTo>
                    <a:pt x="156" y="80"/>
                  </a:lnTo>
                  <a:lnTo>
                    <a:pt x="178" y="76"/>
                  </a:lnTo>
                  <a:lnTo>
                    <a:pt x="202" y="75"/>
                  </a:lnTo>
                  <a:lnTo>
                    <a:pt x="231" y="74"/>
                  </a:lnTo>
                  <a:lnTo>
                    <a:pt x="266" y="80"/>
                  </a:lnTo>
                  <a:lnTo>
                    <a:pt x="311" y="82"/>
                  </a:lnTo>
                  <a:lnTo>
                    <a:pt x="336" y="79"/>
                  </a:lnTo>
                  <a:lnTo>
                    <a:pt x="351" y="82"/>
                  </a:lnTo>
                  <a:lnTo>
                    <a:pt x="390" y="82"/>
                  </a:lnTo>
                  <a:lnTo>
                    <a:pt x="404" y="77"/>
                  </a:lnTo>
                  <a:lnTo>
                    <a:pt x="421" y="81"/>
                  </a:lnTo>
                  <a:lnTo>
                    <a:pt x="467" y="80"/>
                  </a:lnTo>
                  <a:lnTo>
                    <a:pt x="525" y="83"/>
                  </a:lnTo>
                  <a:lnTo>
                    <a:pt x="545" y="80"/>
                  </a:lnTo>
                  <a:lnTo>
                    <a:pt x="590" y="76"/>
                  </a:lnTo>
                  <a:lnTo>
                    <a:pt x="620" y="75"/>
                  </a:lnTo>
                  <a:lnTo>
                    <a:pt x="656" y="78"/>
                  </a:lnTo>
                  <a:lnTo>
                    <a:pt x="680" y="80"/>
                  </a:lnTo>
                  <a:lnTo>
                    <a:pt x="708" y="78"/>
                  </a:lnTo>
                  <a:lnTo>
                    <a:pt x="757" y="81"/>
                  </a:lnTo>
                  <a:lnTo>
                    <a:pt x="788" y="77"/>
                  </a:lnTo>
                  <a:lnTo>
                    <a:pt x="818" y="77"/>
                  </a:lnTo>
                  <a:lnTo>
                    <a:pt x="850" y="71"/>
                  </a:lnTo>
                  <a:lnTo>
                    <a:pt x="890" y="77"/>
                  </a:lnTo>
                  <a:lnTo>
                    <a:pt x="942" y="73"/>
                  </a:lnTo>
                  <a:lnTo>
                    <a:pt x="1002" y="73"/>
                  </a:lnTo>
                  <a:lnTo>
                    <a:pt x="1055" y="76"/>
                  </a:lnTo>
                  <a:lnTo>
                    <a:pt x="1086" y="71"/>
                  </a:lnTo>
                  <a:lnTo>
                    <a:pt x="1121" y="71"/>
                  </a:lnTo>
                  <a:lnTo>
                    <a:pt x="1135" y="77"/>
                  </a:lnTo>
                  <a:lnTo>
                    <a:pt x="1150" y="79"/>
                  </a:lnTo>
                  <a:lnTo>
                    <a:pt x="1196" y="76"/>
                  </a:lnTo>
                  <a:lnTo>
                    <a:pt x="1237" y="79"/>
                  </a:lnTo>
                  <a:lnTo>
                    <a:pt x="1292" y="80"/>
                  </a:lnTo>
                  <a:lnTo>
                    <a:pt x="1308" y="79"/>
                  </a:lnTo>
                  <a:lnTo>
                    <a:pt x="1319" y="79"/>
                  </a:lnTo>
                  <a:lnTo>
                    <a:pt x="1332" y="75"/>
                  </a:lnTo>
                  <a:lnTo>
                    <a:pt x="1360" y="78"/>
                  </a:lnTo>
                  <a:lnTo>
                    <a:pt x="1373" y="80"/>
                  </a:lnTo>
                  <a:lnTo>
                    <a:pt x="1382" y="77"/>
                  </a:lnTo>
                  <a:lnTo>
                    <a:pt x="1394" y="80"/>
                  </a:lnTo>
                  <a:lnTo>
                    <a:pt x="1416" y="76"/>
                  </a:lnTo>
                  <a:lnTo>
                    <a:pt x="1451" y="80"/>
                  </a:lnTo>
                  <a:lnTo>
                    <a:pt x="1485" y="74"/>
                  </a:lnTo>
                  <a:lnTo>
                    <a:pt x="1499" y="77"/>
                  </a:lnTo>
                  <a:lnTo>
                    <a:pt x="1514" y="77"/>
                  </a:lnTo>
                  <a:lnTo>
                    <a:pt x="1578" y="74"/>
                  </a:lnTo>
                  <a:lnTo>
                    <a:pt x="1639" y="77"/>
                  </a:lnTo>
                  <a:lnTo>
                    <a:pt x="1687" y="73"/>
                  </a:lnTo>
                  <a:lnTo>
                    <a:pt x="1703" y="70"/>
                  </a:lnTo>
                  <a:lnTo>
                    <a:pt x="1713" y="65"/>
                  </a:lnTo>
                  <a:lnTo>
                    <a:pt x="1721" y="56"/>
                  </a:lnTo>
                  <a:lnTo>
                    <a:pt x="1727" y="42"/>
                  </a:lnTo>
                  <a:lnTo>
                    <a:pt x="1732" y="22"/>
                  </a:lnTo>
                  <a:lnTo>
                    <a:pt x="1732" y="63"/>
                  </a:lnTo>
                  <a:lnTo>
                    <a:pt x="1732" y="73"/>
                  </a:lnTo>
                  <a:lnTo>
                    <a:pt x="1730" y="80"/>
                  </a:lnTo>
                  <a:lnTo>
                    <a:pt x="1725" y="88"/>
                  </a:lnTo>
                  <a:lnTo>
                    <a:pt x="1716" y="95"/>
                  </a:lnTo>
                  <a:lnTo>
                    <a:pt x="1652" y="99"/>
                  </a:lnTo>
                  <a:lnTo>
                    <a:pt x="1606" y="95"/>
                  </a:lnTo>
                  <a:lnTo>
                    <a:pt x="1583" y="97"/>
                  </a:lnTo>
                  <a:lnTo>
                    <a:pt x="1510" y="97"/>
                  </a:lnTo>
                  <a:lnTo>
                    <a:pt x="1488" y="97"/>
                  </a:lnTo>
                  <a:lnTo>
                    <a:pt x="1466" y="99"/>
                  </a:lnTo>
                  <a:lnTo>
                    <a:pt x="1443" y="96"/>
                  </a:lnTo>
                  <a:lnTo>
                    <a:pt x="1416" y="99"/>
                  </a:lnTo>
                  <a:lnTo>
                    <a:pt x="1346" y="97"/>
                  </a:lnTo>
                  <a:lnTo>
                    <a:pt x="1325" y="93"/>
                  </a:lnTo>
                  <a:lnTo>
                    <a:pt x="1260" y="97"/>
                  </a:lnTo>
                  <a:lnTo>
                    <a:pt x="1216" y="92"/>
                  </a:lnTo>
                  <a:lnTo>
                    <a:pt x="1165" y="97"/>
                  </a:lnTo>
                  <a:lnTo>
                    <a:pt x="1125" y="94"/>
                  </a:lnTo>
                  <a:lnTo>
                    <a:pt x="1088" y="97"/>
                  </a:lnTo>
                  <a:lnTo>
                    <a:pt x="1067" y="94"/>
                  </a:lnTo>
                  <a:lnTo>
                    <a:pt x="1048" y="95"/>
                  </a:lnTo>
                  <a:lnTo>
                    <a:pt x="1022" y="95"/>
                  </a:lnTo>
                  <a:lnTo>
                    <a:pt x="1006" y="92"/>
                  </a:lnTo>
                  <a:lnTo>
                    <a:pt x="987" y="97"/>
                  </a:lnTo>
                  <a:lnTo>
                    <a:pt x="967" y="92"/>
                  </a:lnTo>
                  <a:lnTo>
                    <a:pt x="947" y="93"/>
                  </a:lnTo>
                  <a:lnTo>
                    <a:pt x="923" y="95"/>
                  </a:lnTo>
                  <a:lnTo>
                    <a:pt x="901" y="97"/>
                  </a:lnTo>
                  <a:lnTo>
                    <a:pt x="875" y="97"/>
                  </a:lnTo>
                  <a:lnTo>
                    <a:pt x="839" y="97"/>
                  </a:lnTo>
                  <a:lnTo>
                    <a:pt x="813" y="97"/>
                  </a:lnTo>
                  <a:lnTo>
                    <a:pt x="791" y="95"/>
                  </a:lnTo>
                  <a:lnTo>
                    <a:pt x="769" y="95"/>
                  </a:lnTo>
                  <a:lnTo>
                    <a:pt x="720" y="99"/>
                  </a:lnTo>
                  <a:lnTo>
                    <a:pt x="681" y="94"/>
                  </a:lnTo>
                  <a:lnTo>
                    <a:pt x="638" y="99"/>
                  </a:lnTo>
                  <a:lnTo>
                    <a:pt x="603" y="95"/>
                  </a:lnTo>
                  <a:lnTo>
                    <a:pt x="563" y="99"/>
                  </a:lnTo>
                  <a:lnTo>
                    <a:pt x="531" y="95"/>
                  </a:lnTo>
                  <a:lnTo>
                    <a:pt x="496" y="95"/>
                  </a:lnTo>
                  <a:lnTo>
                    <a:pt x="463" y="97"/>
                  </a:lnTo>
                  <a:lnTo>
                    <a:pt x="435" y="97"/>
                  </a:lnTo>
                  <a:lnTo>
                    <a:pt x="351" y="97"/>
                  </a:lnTo>
                  <a:lnTo>
                    <a:pt x="326" y="97"/>
                  </a:lnTo>
                  <a:lnTo>
                    <a:pt x="254" y="95"/>
                  </a:lnTo>
                  <a:lnTo>
                    <a:pt x="208" y="97"/>
                  </a:lnTo>
                  <a:lnTo>
                    <a:pt x="84" y="94"/>
                  </a:lnTo>
                  <a:lnTo>
                    <a:pt x="15" y="95"/>
                  </a:lnTo>
                  <a:lnTo>
                    <a:pt x="3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5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8" name="Group 21"/>
          <p:cNvGrpSpPr>
            <a:grpSpLocks/>
          </p:cNvGrpSpPr>
          <p:nvPr/>
        </p:nvGrpSpPr>
        <p:grpSpPr bwMode="auto">
          <a:xfrm>
            <a:off x="6243638" y="222250"/>
            <a:ext cx="2795587" cy="866775"/>
            <a:chOff x="3933" y="140"/>
            <a:chExt cx="1761" cy="546"/>
          </a:xfrm>
        </p:grpSpPr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3933" y="140"/>
              <a:ext cx="1761" cy="445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37" y="0"/>
                </a:cxn>
                <a:cxn ang="0">
                  <a:pos x="1706" y="0"/>
                </a:cxn>
                <a:cxn ang="0">
                  <a:pos x="1725" y="4"/>
                </a:cxn>
                <a:cxn ang="0">
                  <a:pos x="1739" y="15"/>
                </a:cxn>
                <a:cxn ang="0">
                  <a:pos x="1751" y="44"/>
                </a:cxn>
                <a:cxn ang="0">
                  <a:pos x="1758" y="77"/>
                </a:cxn>
                <a:cxn ang="0">
                  <a:pos x="1760" y="115"/>
                </a:cxn>
                <a:cxn ang="0">
                  <a:pos x="1760" y="444"/>
                </a:cxn>
                <a:cxn ang="0">
                  <a:pos x="66" y="444"/>
                </a:cxn>
                <a:cxn ang="0">
                  <a:pos x="0" y="444"/>
                </a:cxn>
                <a:cxn ang="0">
                  <a:pos x="0" y="138"/>
                </a:cxn>
                <a:cxn ang="0">
                  <a:pos x="0" y="93"/>
                </a:cxn>
                <a:cxn ang="0">
                  <a:pos x="7" y="49"/>
                </a:cxn>
                <a:cxn ang="0">
                  <a:pos x="13" y="26"/>
                </a:cxn>
                <a:cxn ang="0">
                  <a:pos x="23" y="6"/>
                </a:cxn>
              </a:cxnLst>
              <a:rect l="0" t="0" r="r" b="b"/>
              <a:pathLst>
                <a:path w="1761" h="445">
                  <a:moveTo>
                    <a:pt x="23" y="6"/>
                  </a:moveTo>
                  <a:lnTo>
                    <a:pt x="37" y="0"/>
                  </a:lnTo>
                  <a:lnTo>
                    <a:pt x="1706" y="0"/>
                  </a:lnTo>
                  <a:lnTo>
                    <a:pt x="1725" y="4"/>
                  </a:lnTo>
                  <a:lnTo>
                    <a:pt x="1739" y="15"/>
                  </a:lnTo>
                  <a:lnTo>
                    <a:pt x="1751" y="44"/>
                  </a:lnTo>
                  <a:lnTo>
                    <a:pt x="1758" y="77"/>
                  </a:lnTo>
                  <a:lnTo>
                    <a:pt x="1760" y="115"/>
                  </a:lnTo>
                  <a:lnTo>
                    <a:pt x="1760" y="444"/>
                  </a:lnTo>
                  <a:lnTo>
                    <a:pt x="66" y="444"/>
                  </a:lnTo>
                  <a:lnTo>
                    <a:pt x="0" y="444"/>
                  </a:lnTo>
                  <a:lnTo>
                    <a:pt x="0" y="138"/>
                  </a:lnTo>
                  <a:lnTo>
                    <a:pt x="0" y="93"/>
                  </a:lnTo>
                  <a:lnTo>
                    <a:pt x="7" y="49"/>
                  </a:lnTo>
                  <a:lnTo>
                    <a:pt x="13" y="26"/>
                  </a:lnTo>
                  <a:lnTo>
                    <a:pt x="23" y="6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23"/>
            <p:cNvSpPr>
              <a:spLocks/>
            </p:cNvSpPr>
            <p:nvPr/>
          </p:nvSpPr>
          <p:spPr bwMode="auto">
            <a:xfrm>
              <a:off x="3933" y="425"/>
              <a:ext cx="1761" cy="190"/>
            </a:xfrm>
            <a:custGeom>
              <a:avLst/>
              <a:gdLst/>
              <a:ahLst/>
              <a:cxnLst>
                <a:cxn ang="0">
                  <a:pos x="85" y="65"/>
                </a:cxn>
                <a:cxn ang="0">
                  <a:pos x="138" y="65"/>
                </a:cxn>
                <a:cxn ang="0">
                  <a:pos x="180" y="97"/>
                </a:cxn>
                <a:cxn ang="0">
                  <a:pos x="248" y="78"/>
                </a:cxn>
                <a:cxn ang="0">
                  <a:pos x="325" y="69"/>
                </a:cxn>
                <a:cxn ang="0">
                  <a:pos x="379" y="88"/>
                </a:cxn>
                <a:cxn ang="0">
                  <a:pos x="438" y="78"/>
                </a:cxn>
                <a:cxn ang="0">
                  <a:pos x="532" y="84"/>
                </a:cxn>
                <a:cxn ang="0">
                  <a:pos x="592" y="97"/>
                </a:cxn>
                <a:cxn ang="0">
                  <a:pos x="663" y="59"/>
                </a:cxn>
                <a:cxn ang="0">
                  <a:pos x="716" y="93"/>
                </a:cxn>
                <a:cxn ang="0">
                  <a:pos x="787" y="87"/>
                </a:cxn>
                <a:cxn ang="0">
                  <a:pos x="824" y="93"/>
                </a:cxn>
                <a:cxn ang="0">
                  <a:pos x="857" y="59"/>
                </a:cxn>
                <a:cxn ang="0">
                  <a:pos x="899" y="35"/>
                </a:cxn>
                <a:cxn ang="0">
                  <a:pos x="949" y="32"/>
                </a:cxn>
                <a:cxn ang="0">
                  <a:pos x="991" y="23"/>
                </a:cxn>
                <a:cxn ang="0">
                  <a:pos x="1030" y="49"/>
                </a:cxn>
                <a:cxn ang="0">
                  <a:pos x="1071" y="69"/>
                </a:cxn>
                <a:cxn ang="0">
                  <a:pos x="1138" y="55"/>
                </a:cxn>
                <a:cxn ang="0">
                  <a:pos x="1168" y="92"/>
                </a:cxn>
                <a:cxn ang="0">
                  <a:pos x="1215" y="97"/>
                </a:cxn>
                <a:cxn ang="0">
                  <a:pos x="1293" y="97"/>
                </a:cxn>
                <a:cxn ang="0">
                  <a:pos x="1340" y="81"/>
                </a:cxn>
                <a:cxn ang="0">
                  <a:pos x="1376" y="88"/>
                </a:cxn>
                <a:cxn ang="0">
                  <a:pos x="1418" y="59"/>
                </a:cxn>
                <a:cxn ang="0">
                  <a:pos x="1478" y="55"/>
                </a:cxn>
                <a:cxn ang="0">
                  <a:pos x="1528" y="23"/>
                </a:cxn>
                <a:cxn ang="0">
                  <a:pos x="1567" y="15"/>
                </a:cxn>
                <a:cxn ang="0">
                  <a:pos x="1617" y="28"/>
                </a:cxn>
                <a:cxn ang="0">
                  <a:pos x="1661" y="1"/>
                </a:cxn>
                <a:cxn ang="0">
                  <a:pos x="1703" y="49"/>
                </a:cxn>
                <a:cxn ang="0">
                  <a:pos x="1750" y="24"/>
                </a:cxn>
                <a:cxn ang="0">
                  <a:pos x="1760" y="189"/>
                </a:cxn>
                <a:cxn ang="0">
                  <a:pos x="727" y="153"/>
                </a:cxn>
                <a:cxn ang="0">
                  <a:pos x="0" y="30"/>
                </a:cxn>
                <a:cxn ang="0">
                  <a:pos x="26" y="51"/>
                </a:cxn>
                <a:cxn ang="0">
                  <a:pos x="61" y="59"/>
                </a:cxn>
              </a:cxnLst>
              <a:rect l="0" t="0" r="r" b="b"/>
              <a:pathLst>
                <a:path w="1761" h="190">
                  <a:moveTo>
                    <a:pt x="61" y="59"/>
                  </a:moveTo>
                  <a:lnTo>
                    <a:pt x="85" y="65"/>
                  </a:lnTo>
                  <a:lnTo>
                    <a:pt x="112" y="59"/>
                  </a:lnTo>
                  <a:lnTo>
                    <a:pt x="138" y="65"/>
                  </a:lnTo>
                  <a:lnTo>
                    <a:pt x="158" y="83"/>
                  </a:lnTo>
                  <a:lnTo>
                    <a:pt x="180" y="97"/>
                  </a:lnTo>
                  <a:lnTo>
                    <a:pt x="217" y="85"/>
                  </a:lnTo>
                  <a:lnTo>
                    <a:pt x="248" y="78"/>
                  </a:lnTo>
                  <a:lnTo>
                    <a:pt x="293" y="78"/>
                  </a:lnTo>
                  <a:lnTo>
                    <a:pt x="325" y="69"/>
                  </a:lnTo>
                  <a:lnTo>
                    <a:pt x="354" y="78"/>
                  </a:lnTo>
                  <a:lnTo>
                    <a:pt x="379" y="88"/>
                  </a:lnTo>
                  <a:lnTo>
                    <a:pt x="402" y="92"/>
                  </a:lnTo>
                  <a:lnTo>
                    <a:pt x="438" y="78"/>
                  </a:lnTo>
                  <a:lnTo>
                    <a:pt x="477" y="78"/>
                  </a:lnTo>
                  <a:lnTo>
                    <a:pt x="532" y="84"/>
                  </a:lnTo>
                  <a:lnTo>
                    <a:pt x="555" y="102"/>
                  </a:lnTo>
                  <a:lnTo>
                    <a:pt x="592" y="97"/>
                  </a:lnTo>
                  <a:lnTo>
                    <a:pt x="629" y="69"/>
                  </a:lnTo>
                  <a:lnTo>
                    <a:pt x="663" y="59"/>
                  </a:lnTo>
                  <a:lnTo>
                    <a:pt x="687" y="69"/>
                  </a:lnTo>
                  <a:lnTo>
                    <a:pt x="716" y="93"/>
                  </a:lnTo>
                  <a:lnTo>
                    <a:pt x="750" y="102"/>
                  </a:lnTo>
                  <a:lnTo>
                    <a:pt x="787" y="87"/>
                  </a:lnTo>
                  <a:lnTo>
                    <a:pt x="805" y="81"/>
                  </a:lnTo>
                  <a:lnTo>
                    <a:pt x="824" y="93"/>
                  </a:lnTo>
                  <a:lnTo>
                    <a:pt x="840" y="78"/>
                  </a:lnTo>
                  <a:lnTo>
                    <a:pt x="857" y="59"/>
                  </a:lnTo>
                  <a:lnTo>
                    <a:pt x="877" y="40"/>
                  </a:lnTo>
                  <a:lnTo>
                    <a:pt x="899" y="35"/>
                  </a:lnTo>
                  <a:lnTo>
                    <a:pt x="924" y="40"/>
                  </a:lnTo>
                  <a:lnTo>
                    <a:pt x="949" y="32"/>
                  </a:lnTo>
                  <a:lnTo>
                    <a:pt x="975" y="23"/>
                  </a:lnTo>
                  <a:lnTo>
                    <a:pt x="991" y="23"/>
                  </a:lnTo>
                  <a:lnTo>
                    <a:pt x="1006" y="25"/>
                  </a:lnTo>
                  <a:lnTo>
                    <a:pt x="1030" y="49"/>
                  </a:lnTo>
                  <a:lnTo>
                    <a:pt x="1052" y="45"/>
                  </a:lnTo>
                  <a:lnTo>
                    <a:pt x="1071" y="69"/>
                  </a:lnTo>
                  <a:lnTo>
                    <a:pt x="1107" y="69"/>
                  </a:lnTo>
                  <a:lnTo>
                    <a:pt x="1138" y="55"/>
                  </a:lnTo>
                  <a:lnTo>
                    <a:pt x="1153" y="73"/>
                  </a:lnTo>
                  <a:lnTo>
                    <a:pt x="1168" y="92"/>
                  </a:lnTo>
                  <a:lnTo>
                    <a:pt x="1190" y="86"/>
                  </a:lnTo>
                  <a:lnTo>
                    <a:pt x="1215" y="97"/>
                  </a:lnTo>
                  <a:lnTo>
                    <a:pt x="1242" y="87"/>
                  </a:lnTo>
                  <a:lnTo>
                    <a:pt x="1293" y="97"/>
                  </a:lnTo>
                  <a:lnTo>
                    <a:pt x="1315" y="107"/>
                  </a:lnTo>
                  <a:lnTo>
                    <a:pt x="1340" y="81"/>
                  </a:lnTo>
                  <a:lnTo>
                    <a:pt x="1357" y="79"/>
                  </a:lnTo>
                  <a:lnTo>
                    <a:pt x="1376" y="88"/>
                  </a:lnTo>
                  <a:lnTo>
                    <a:pt x="1394" y="85"/>
                  </a:lnTo>
                  <a:lnTo>
                    <a:pt x="1418" y="59"/>
                  </a:lnTo>
                  <a:lnTo>
                    <a:pt x="1458" y="51"/>
                  </a:lnTo>
                  <a:lnTo>
                    <a:pt x="1478" y="55"/>
                  </a:lnTo>
                  <a:lnTo>
                    <a:pt x="1498" y="55"/>
                  </a:lnTo>
                  <a:lnTo>
                    <a:pt x="1528" y="23"/>
                  </a:lnTo>
                  <a:lnTo>
                    <a:pt x="1545" y="10"/>
                  </a:lnTo>
                  <a:lnTo>
                    <a:pt x="1567" y="15"/>
                  </a:lnTo>
                  <a:lnTo>
                    <a:pt x="1592" y="49"/>
                  </a:lnTo>
                  <a:lnTo>
                    <a:pt x="1617" y="28"/>
                  </a:lnTo>
                  <a:lnTo>
                    <a:pt x="1641" y="0"/>
                  </a:lnTo>
                  <a:lnTo>
                    <a:pt x="1661" y="1"/>
                  </a:lnTo>
                  <a:lnTo>
                    <a:pt x="1685" y="59"/>
                  </a:lnTo>
                  <a:lnTo>
                    <a:pt x="1703" y="49"/>
                  </a:lnTo>
                  <a:lnTo>
                    <a:pt x="1729" y="25"/>
                  </a:lnTo>
                  <a:lnTo>
                    <a:pt x="1750" y="24"/>
                  </a:lnTo>
                  <a:lnTo>
                    <a:pt x="1760" y="44"/>
                  </a:lnTo>
                  <a:lnTo>
                    <a:pt x="1760" y="189"/>
                  </a:lnTo>
                  <a:lnTo>
                    <a:pt x="740" y="148"/>
                  </a:lnTo>
                  <a:lnTo>
                    <a:pt x="727" y="153"/>
                  </a:lnTo>
                  <a:lnTo>
                    <a:pt x="0" y="136"/>
                  </a:lnTo>
                  <a:lnTo>
                    <a:pt x="0" y="30"/>
                  </a:lnTo>
                  <a:lnTo>
                    <a:pt x="10" y="46"/>
                  </a:lnTo>
                  <a:lnTo>
                    <a:pt x="26" y="51"/>
                  </a:lnTo>
                  <a:lnTo>
                    <a:pt x="46" y="53"/>
                  </a:lnTo>
                  <a:lnTo>
                    <a:pt x="61" y="59"/>
                  </a:lnTo>
                </a:path>
              </a:pathLst>
            </a:custGeom>
            <a:solidFill>
              <a:srgbClr val="003300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24"/>
            <p:cNvSpPr>
              <a:spLocks/>
            </p:cNvSpPr>
            <p:nvPr/>
          </p:nvSpPr>
          <p:spPr bwMode="auto">
            <a:xfrm>
              <a:off x="3933" y="489"/>
              <a:ext cx="1761" cy="197"/>
            </a:xfrm>
            <a:custGeom>
              <a:avLst/>
              <a:gdLst/>
              <a:ahLst/>
              <a:cxnLst>
                <a:cxn ang="0">
                  <a:pos x="37" y="194"/>
                </a:cxn>
                <a:cxn ang="0">
                  <a:pos x="1706" y="196"/>
                </a:cxn>
                <a:cxn ang="0">
                  <a:pos x="1739" y="189"/>
                </a:cxn>
                <a:cxn ang="0">
                  <a:pos x="1758" y="165"/>
                </a:cxn>
                <a:cxn ang="0">
                  <a:pos x="1760" y="23"/>
                </a:cxn>
                <a:cxn ang="0">
                  <a:pos x="1736" y="7"/>
                </a:cxn>
                <a:cxn ang="0">
                  <a:pos x="1723" y="53"/>
                </a:cxn>
                <a:cxn ang="0">
                  <a:pos x="1706" y="50"/>
                </a:cxn>
                <a:cxn ang="0">
                  <a:pos x="1671" y="26"/>
                </a:cxn>
                <a:cxn ang="0">
                  <a:pos x="1625" y="34"/>
                </a:cxn>
                <a:cxn ang="0">
                  <a:pos x="1588" y="39"/>
                </a:cxn>
                <a:cxn ang="0">
                  <a:pos x="1554" y="26"/>
                </a:cxn>
                <a:cxn ang="0">
                  <a:pos x="1520" y="42"/>
                </a:cxn>
                <a:cxn ang="0">
                  <a:pos x="1498" y="52"/>
                </a:cxn>
                <a:cxn ang="0">
                  <a:pos x="1445" y="45"/>
                </a:cxn>
                <a:cxn ang="0">
                  <a:pos x="1396" y="37"/>
                </a:cxn>
                <a:cxn ang="0">
                  <a:pos x="1337" y="86"/>
                </a:cxn>
                <a:cxn ang="0">
                  <a:pos x="1293" y="61"/>
                </a:cxn>
                <a:cxn ang="0">
                  <a:pos x="1240" y="59"/>
                </a:cxn>
                <a:cxn ang="0">
                  <a:pos x="1153" y="58"/>
                </a:cxn>
                <a:cxn ang="0">
                  <a:pos x="1112" y="52"/>
                </a:cxn>
                <a:cxn ang="0">
                  <a:pos x="1079" y="37"/>
                </a:cxn>
                <a:cxn ang="0">
                  <a:pos x="1006" y="68"/>
                </a:cxn>
                <a:cxn ang="0">
                  <a:pos x="943" y="53"/>
                </a:cxn>
                <a:cxn ang="0">
                  <a:pos x="866" y="61"/>
                </a:cxn>
                <a:cxn ang="0">
                  <a:pos x="804" y="61"/>
                </a:cxn>
                <a:cxn ang="0">
                  <a:pos x="730" y="82"/>
                </a:cxn>
                <a:cxn ang="0">
                  <a:pos x="652" y="71"/>
                </a:cxn>
                <a:cxn ang="0">
                  <a:pos x="563" y="73"/>
                </a:cxn>
                <a:cxn ang="0">
                  <a:pos x="468" y="52"/>
                </a:cxn>
                <a:cxn ang="0">
                  <a:pos x="369" y="37"/>
                </a:cxn>
                <a:cxn ang="0">
                  <a:pos x="301" y="55"/>
                </a:cxn>
                <a:cxn ang="0">
                  <a:pos x="262" y="50"/>
                </a:cxn>
                <a:cxn ang="0">
                  <a:pos x="205" y="57"/>
                </a:cxn>
                <a:cxn ang="0">
                  <a:pos x="143" y="55"/>
                </a:cxn>
                <a:cxn ang="0">
                  <a:pos x="80" y="68"/>
                </a:cxn>
                <a:cxn ang="0">
                  <a:pos x="16" y="59"/>
                </a:cxn>
                <a:cxn ang="0">
                  <a:pos x="2" y="116"/>
                </a:cxn>
                <a:cxn ang="0">
                  <a:pos x="13" y="184"/>
                </a:cxn>
              </a:cxnLst>
              <a:rect l="0" t="0" r="r" b="b"/>
              <a:pathLst>
                <a:path w="1761" h="197">
                  <a:moveTo>
                    <a:pt x="23" y="191"/>
                  </a:moveTo>
                  <a:lnTo>
                    <a:pt x="37" y="194"/>
                  </a:lnTo>
                  <a:lnTo>
                    <a:pt x="54" y="196"/>
                  </a:lnTo>
                  <a:lnTo>
                    <a:pt x="1706" y="196"/>
                  </a:lnTo>
                  <a:lnTo>
                    <a:pt x="1725" y="193"/>
                  </a:lnTo>
                  <a:lnTo>
                    <a:pt x="1739" y="189"/>
                  </a:lnTo>
                  <a:lnTo>
                    <a:pt x="1751" y="178"/>
                  </a:lnTo>
                  <a:lnTo>
                    <a:pt x="1758" y="165"/>
                  </a:lnTo>
                  <a:lnTo>
                    <a:pt x="1760" y="150"/>
                  </a:lnTo>
                  <a:lnTo>
                    <a:pt x="1760" y="23"/>
                  </a:lnTo>
                  <a:lnTo>
                    <a:pt x="1745" y="0"/>
                  </a:lnTo>
                  <a:lnTo>
                    <a:pt x="1736" y="7"/>
                  </a:lnTo>
                  <a:lnTo>
                    <a:pt x="1729" y="28"/>
                  </a:lnTo>
                  <a:lnTo>
                    <a:pt x="1723" y="53"/>
                  </a:lnTo>
                  <a:lnTo>
                    <a:pt x="1716" y="52"/>
                  </a:lnTo>
                  <a:lnTo>
                    <a:pt x="1706" y="50"/>
                  </a:lnTo>
                  <a:lnTo>
                    <a:pt x="1685" y="37"/>
                  </a:lnTo>
                  <a:lnTo>
                    <a:pt x="1671" y="26"/>
                  </a:lnTo>
                  <a:lnTo>
                    <a:pt x="1649" y="23"/>
                  </a:lnTo>
                  <a:lnTo>
                    <a:pt x="1625" y="34"/>
                  </a:lnTo>
                  <a:lnTo>
                    <a:pt x="1603" y="52"/>
                  </a:lnTo>
                  <a:lnTo>
                    <a:pt x="1588" y="39"/>
                  </a:lnTo>
                  <a:lnTo>
                    <a:pt x="1574" y="37"/>
                  </a:lnTo>
                  <a:lnTo>
                    <a:pt x="1554" y="26"/>
                  </a:lnTo>
                  <a:lnTo>
                    <a:pt x="1534" y="30"/>
                  </a:lnTo>
                  <a:lnTo>
                    <a:pt x="1520" y="42"/>
                  </a:lnTo>
                  <a:lnTo>
                    <a:pt x="1514" y="59"/>
                  </a:lnTo>
                  <a:lnTo>
                    <a:pt x="1498" y="52"/>
                  </a:lnTo>
                  <a:lnTo>
                    <a:pt x="1475" y="52"/>
                  </a:lnTo>
                  <a:lnTo>
                    <a:pt x="1445" y="45"/>
                  </a:lnTo>
                  <a:lnTo>
                    <a:pt x="1419" y="59"/>
                  </a:lnTo>
                  <a:lnTo>
                    <a:pt x="1396" y="37"/>
                  </a:lnTo>
                  <a:lnTo>
                    <a:pt x="1366" y="52"/>
                  </a:lnTo>
                  <a:lnTo>
                    <a:pt x="1337" y="86"/>
                  </a:lnTo>
                  <a:lnTo>
                    <a:pt x="1314" y="73"/>
                  </a:lnTo>
                  <a:lnTo>
                    <a:pt x="1293" y="61"/>
                  </a:lnTo>
                  <a:lnTo>
                    <a:pt x="1270" y="53"/>
                  </a:lnTo>
                  <a:lnTo>
                    <a:pt x="1240" y="59"/>
                  </a:lnTo>
                  <a:lnTo>
                    <a:pt x="1194" y="69"/>
                  </a:lnTo>
                  <a:lnTo>
                    <a:pt x="1153" y="58"/>
                  </a:lnTo>
                  <a:lnTo>
                    <a:pt x="1135" y="63"/>
                  </a:lnTo>
                  <a:lnTo>
                    <a:pt x="1112" y="52"/>
                  </a:lnTo>
                  <a:lnTo>
                    <a:pt x="1097" y="40"/>
                  </a:lnTo>
                  <a:lnTo>
                    <a:pt x="1079" y="37"/>
                  </a:lnTo>
                  <a:lnTo>
                    <a:pt x="1047" y="45"/>
                  </a:lnTo>
                  <a:lnTo>
                    <a:pt x="1006" y="68"/>
                  </a:lnTo>
                  <a:lnTo>
                    <a:pt x="972" y="47"/>
                  </a:lnTo>
                  <a:lnTo>
                    <a:pt x="943" y="53"/>
                  </a:lnTo>
                  <a:lnTo>
                    <a:pt x="916" y="82"/>
                  </a:lnTo>
                  <a:lnTo>
                    <a:pt x="866" y="61"/>
                  </a:lnTo>
                  <a:lnTo>
                    <a:pt x="829" y="71"/>
                  </a:lnTo>
                  <a:lnTo>
                    <a:pt x="804" y="61"/>
                  </a:lnTo>
                  <a:lnTo>
                    <a:pt x="767" y="66"/>
                  </a:lnTo>
                  <a:lnTo>
                    <a:pt x="730" y="82"/>
                  </a:lnTo>
                  <a:lnTo>
                    <a:pt x="704" y="76"/>
                  </a:lnTo>
                  <a:lnTo>
                    <a:pt x="652" y="71"/>
                  </a:lnTo>
                  <a:lnTo>
                    <a:pt x="619" y="82"/>
                  </a:lnTo>
                  <a:lnTo>
                    <a:pt x="563" y="73"/>
                  </a:lnTo>
                  <a:lnTo>
                    <a:pt x="517" y="66"/>
                  </a:lnTo>
                  <a:lnTo>
                    <a:pt x="468" y="52"/>
                  </a:lnTo>
                  <a:lnTo>
                    <a:pt x="422" y="66"/>
                  </a:lnTo>
                  <a:lnTo>
                    <a:pt x="369" y="37"/>
                  </a:lnTo>
                  <a:lnTo>
                    <a:pt x="329" y="37"/>
                  </a:lnTo>
                  <a:lnTo>
                    <a:pt x="301" y="55"/>
                  </a:lnTo>
                  <a:lnTo>
                    <a:pt x="284" y="41"/>
                  </a:lnTo>
                  <a:lnTo>
                    <a:pt x="262" y="50"/>
                  </a:lnTo>
                  <a:lnTo>
                    <a:pt x="233" y="52"/>
                  </a:lnTo>
                  <a:lnTo>
                    <a:pt x="205" y="57"/>
                  </a:lnTo>
                  <a:lnTo>
                    <a:pt x="171" y="69"/>
                  </a:lnTo>
                  <a:lnTo>
                    <a:pt x="143" y="55"/>
                  </a:lnTo>
                  <a:lnTo>
                    <a:pt x="116" y="62"/>
                  </a:lnTo>
                  <a:lnTo>
                    <a:pt x="80" y="68"/>
                  </a:lnTo>
                  <a:lnTo>
                    <a:pt x="58" y="62"/>
                  </a:lnTo>
                  <a:lnTo>
                    <a:pt x="16" y="59"/>
                  </a:lnTo>
                  <a:lnTo>
                    <a:pt x="0" y="73"/>
                  </a:lnTo>
                  <a:lnTo>
                    <a:pt x="2" y="116"/>
                  </a:lnTo>
                  <a:lnTo>
                    <a:pt x="4" y="153"/>
                  </a:lnTo>
                  <a:lnTo>
                    <a:pt x="13" y="184"/>
                  </a:lnTo>
                  <a:lnTo>
                    <a:pt x="23" y="191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5"/>
            <p:cNvSpPr>
              <a:spLocks/>
            </p:cNvSpPr>
            <p:nvPr/>
          </p:nvSpPr>
          <p:spPr bwMode="auto">
            <a:xfrm>
              <a:off x="3943" y="152"/>
              <a:ext cx="1733" cy="254"/>
            </a:xfrm>
            <a:custGeom>
              <a:avLst/>
              <a:gdLst/>
              <a:ahLst/>
              <a:cxnLst>
                <a:cxn ang="0">
                  <a:pos x="0" y="191"/>
                </a:cxn>
                <a:cxn ang="0">
                  <a:pos x="4" y="203"/>
                </a:cxn>
                <a:cxn ang="0">
                  <a:pos x="7" y="92"/>
                </a:cxn>
                <a:cxn ang="0">
                  <a:pos x="22" y="46"/>
                </a:cxn>
                <a:cxn ang="0">
                  <a:pos x="82" y="40"/>
                </a:cxn>
                <a:cxn ang="0">
                  <a:pos x="198" y="46"/>
                </a:cxn>
                <a:cxn ang="0">
                  <a:pos x="308" y="44"/>
                </a:cxn>
                <a:cxn ang="0">
                  <a:pos x="437" y="46"/>
                </a:cxn>
                <a:cxn ang="0">
                  <a:pos x="525" y="40"/>
                </a:cxn>
                <a:cxn ang="0">
                  <a:pos x="598" y="40"/>
                </a:cxn>
                <a:cxn ang="0">
                  <a:pos x="708" y="53"/>
                </a:cxn>
                <a:cxn ang="0">
                  <a:pos x="788" y="55"/>
                </a:cxn>
                <a:cxn ang="0">
                  <a:pos x="878" y="46"/>
                </a:cxn>
                <a:cxn ang="0">
                  <a:pos x="986" y="63"/>
                </a:cxn>
                <a:cxn ang="0">
                  <a:pos x="1071" y="59"/>
                </a:cxn>
                <a:cxn ang="0">
                  <a:pos x="1150" y="51"/>
                </a:cxn>
                <a:cxn ang="0">
                  <a:pos x="1241" y="56"/>
                </a:cxn>
                <a:cxn ang="0">
                  <a:pos x="1319" y="51"/>
                </a:cxn>
                <a:cxn ang="0">
                  <a:pos x="1395" y="46"/>
                </a:cxn>
                <a:cxn ang="0">
                  <a:pos x="1449" y="50"/>
                </a:cxn>
                <a:cxn ang="0">
                  <a:pos x="1557" y="40"/>
                </a:cxn>
                <a:cxn ang="0">
                  <a:pos x="1665" y="53"/>
                </a:cxn>
                <a:cxn ang="0">
                  <a:pos x="1703" y="74"/>
                </a:cxn>
                <a:cxn ang="0">
                  <a:pos x="1721" y="107"/>
                </a:cxn>
                <a:cxn ang="0">
                  <a:pos x="1732" y="196"/>
                </a:cxn>
                <a:cxn ang="0">
                  <a:pos x="1732" y="65"/>
                </a:cxn>
                <a:cxn ang="0">
                  <a:pos x="1725" y="26"/>
                </a:cxn>
                <a:cxn ang="0">
                  <a:pos x="1606" y="9"/>
                </a:cxn>
                <a:cxn ang="0">
                  <a:pos x="1510" y="2"/>
                </a:cxn>
                <a:cxn ang="0">
                  <a:pos x="1443" y="6"/>
                </a:cxn>
                <a:cxn ang="0">
                  <a:pos x="1349" y="13"/>
                </a:cxn>
                <a:cxn ang="0">
                  <a:pos x="1182" y="9"/>
                </a:cxn>
                <a:cxn ang="0">
                  <a:pos x="1067" y="10"/>
                </a:cxn>
                <a:cxn ang="0">
                  <a:pos x="986" y="9"/>
                </a:cxn>
                <a:cxn ang="0">
                  <a:pos x="923" y="7"/>
                </a:cxn>
                <a:cxn ang="0">
                  <a:pos x="813" y="9"/>
                </a:cxn>
                <a:cxn ang="0">
                  <a:pos x="681" y="10"/>
                </a:cxn>
                <a:cxn ang="0">
                  <a:pos x="531" y="7"/>
                </a:cxn>
                <a:cxn ang="0">
                  <a:pos x="463" y="4"/>
                </a:cxn>
                <a:cxn ang="0">
                  <a:pos x="351" y="4"/>
                </a:cxn>
                <a:cxn ang="0">
                  <a:pos x="208" y="4"/>
                </a:cxn>
                <a:cxn ang="0">
                  <a:pos x="87" y="0"/>
                </a:cxn>
                <a:cxn ang="0">
                  <a:pos x="28" y="2"/>
                </a:cxn>
                <a:cxn ang="0">
                  <a:pos x="4" y="28"/>
                </a:cxn>
                <a:cxn ang="0">
                  <a:pos x="0" y="89"/>
                </a:cxn>
              </a:cxnLst>
              <a:rect l="0" t="0" r="r" b="b"/>
              <a:pathLst>
                <a:path w="1733" h="254">
                  <a:moveTo>
                    <a:pt x="0" y="123"/>
                  </a:moveTo>
                  <a:lnTo>
                    <a:pt x="0" y="191"/>
                  </a:lnTo>
                  <a:lnTo>
                    <a:pt x="0" y="253"/>
                  </a:lnTo>
                  <a:lnTo>
                    <a:pt x="4" y="203"/>
                  </a:lnTo>
                  <a:lnTo>
                    <a:pt x="5" y="163"/>
                  </a:lnTo>
                  <a:lnTo>
                    <a:pt x="7" y="92"/>
                  </a:lnTo>
                  <a:lnTo>
                    <a:pt x="12" y="57"/>
                  </a:lnTo>
                  <a:lnTo>
                    <a:pt x="22" y="46"/>
                  </a:lnTo>
                  <a:lnTo>
                    <a:pt x="48" y="38"/>
                  </a:lnTo>
                  <a:lnTo>
                    <a:pt x="82" y="40"/>
                  </a:lnTo>
                  <a:lnTo>
                    <a:pt x="162" y="40"/>
                  </a:lnTo>
                  <a:lnTo>
                    <a:pt x="198" y="46"/>
                  </a:lnTo>
                  <a:lnTo>
                    <a:pt x="249" y="40"/>
                  </a:lnTo>
                  <a:lnTo>
                    <a:pt x="308" y="44"/>
                  </a:lnTo>
                  <a:lnTo>
                    <a:pt x="351" y="42"/>
                  </a:lnTo>
                  <a:lnTo>
                    <a:pt x="437" y="46"/>
                  </a:lnTo>
                  <a:lnTo>
                    <a:pt x="467" y="46"/>
                  </a:lnTo>
                  <a:lnTo>
                    <a:pt x="525" y="40"/>
                  </a:lnTo>
                  <a:lnTo>
                    <a:pt x="544" y="48"/>
                  </a:lnTo>
                  <a:lnTo>
                    <a:pt x="598" y="40"/>
                  </a:lnTo>
                  <a:lnTo>
                    <a:pt x="680" y="46"/>
                  </a:lnTo>
                  <a:lnTo>
                    <a:pt x="708" y="53"/>
                  </a:lnTo>
                  <a:lnTo>
                    <a:pt x="751" y="46"/>
                  </a:lnTo>
                  <a:lnTo>
                    <a:pt x="788" y="55"/>
                  </a:lnTo>
                  <a:lnTo>
                    <a:pt x="818" y="55"/>
                  </a:lnTo>
                  <a:lnTo>
                    <a:pt x="878" y="46"/>
                  </a:lnTo>
                  <a:lnTo>
                    <a:pt x="935" y="53"/>
                  </a:lnTo>
                  <a:lnTo>
                    <a:pt x="986" y="63"/>
                  </a:lnTo>
                  <a:lnTo>
                    <a:pt x="1002" y="65"/>
                  </a:lnTo>
                  <a:lnTo>
                    <a:pt x="1071" y="59"/>
                  </a:lnTo>
                  <a:lnTo>
                    <a:pt x="1135" y="54"/>
                  </a:lnTo>
                  <a:lnTo>
                    <a:pt x="1150" y="51"/>
                  </a:lnTo>
                  <a:lnTo>
                    <a:pt x="1174" y="53"/>
                  </a:lnTo>
                  <a:lnTo>
                    <a:pt x="1241" y="56"/>
                  </a:lnTo>
                  <a:lnTo>
                    <a:pt x="1292" y="48"/>
                  </a:lnTo>
                  <a:lnTo>
                    <a:pt x="1319" y="51"/>
                  </a:lnTo>
                  <a:lnTo>
                    <a:pt x="1360" y="53"/>
                  </a:lnTo>
                  <a:lnTo>
                    <a:pt x="1395" y="46"/>
                  </a:lnTo>
                  <a:lnTo>
                    <a:pt x="1418" y="40"/>
                  </a:lnTo>
                  <a:lnTo>
                    <a:pt x="1449" y="50"/>
                  </a:lnTo>
                  <a:lnTo>
                    <a:pt x="1514" y="53"/>
                  </a:lnTo>
                  <a:lnTo>
                    <a:pt x="1557" y="40"/>
                  </a:lnTo>
                  <a:lnTo>
                    <a:pt x="1620" y="53"/>
                  </a:lnTo>
                  <a:lnTo>
                    <a:pt x="1665" y="53"/>
                  </a:lnTo>
                  <a:lnTo>
                    <a:pt x="1688" y="53"/>
                  </a:lnTo>
                  <a:lnTo>
                    <a:pt x="1703" y="74"/>
                  </a:lnTo>
                  <a:lnTo>
                    <a:pt x="1713" y="85"/>
                  </a:lnTo>
                  <a:lnTo>
                    <a:pt x="1721" y="107"/>
                  </a:lnTo>
                  <a:lnTo>
                    <a:pt x="1727" y="145"/>
                  </a:lnTo>
                  <a:lnTo>
                    <a:pt x="1732" y="196"/>
                  </a:lnTo>
                  <a:lnTo>
                    <a:pt x="1732" y="92"/>
                  </a:lnTo>
                  <a:lnTo>
                    <a:pt x="1732" y="65"/>
                  </a:lnTo>
                  <a:lnTo>
                    <a:pt x="1729" y="47"/>
                  </a:lnTo>
                  <a:lnTo>
                    <a:pt x="1725" y="26"/>
                  </a:lnTo>
                  <a:lnTo>
                    <a:pt x="1700" y="12"/>
                  </a:lnTo>
                  <a:lnTo>
                    <a:pt x="1606" y="9"/>
                  </a:lnTo>
                  <a:lnTo>
                    <a:pt x="1584" y="2"/>
                  </a:lnTo>
                  <a:lnTo>
                    <a:pt x="1510" y="2"/>
                  </a:lnTo>
                  <a:lnTo>
                    <a:pt x="1488" y="5"/>
                  </a:lnTo>
                  <a:lnTo>
                    <a:pt x="1443" y="6"/>
                  </a:lnTo>
                  <a:lnTo>
                    <a:pt x="1410" y="3"/>
                  </a:lnTo>
                  <a:lnTo>
                    <a:pt x="1349" y="13"/>
                  </a:lnTo>
                  <a:lnTo>
                    <a:pt x="1222" y="6"/>
                  </a:lnTo>
                  <a:lnTo>
                    <a:pt x="1182" y="9"/>
                  </a:lnTo>
                  <a:lnTo>
                    <a:pt x="1112" y="15"/>
                  </a:lnTo>
                  <a:lnTo>
                    <a:pt x="1067" y="10"/>
                  </a:lnTo>
                  <a:lnTo>
                    <a:pt x="1022" y="9"/>
                  </a:lnTo>
                  <a:lnTo>
                    <a:pt x="986" y="9"/>
                  </a:lnTo>
                  <a:lnTo>
                    <a:pt x="947" y="14"/>
                  </a:lnTo>
                  <a:lnTo>
                    <a:pt x="923" y="7"/>
                  </a:lnTo>
                  <a:lnTo>
                    <a:pt x="839" y="9"/>
                  </a:lnTo>
                  <a:lnTo>
                    <a:pt x="813" y="9"/>
                  </a:lnTo>
                  <a:lnTo>
                    <a:pt x="769" y="7"/>
                  </a:lnTo>
                  <a:lnTo>
                    <a:pt x="681" y="10"/>
                  </a:lnTo>
                  <a:lnTo>
                    <a:pt x="603" y="7"/>
                  </a:lnTo>
                  <a:lnTo>
                    <a:pt x="531" y="7"/>
                  </a:lnTo>
                  <a:lnTo>
                    <a:pt x="496" y="9"/>
                  </a:lnTo>
                  <a:lnTo>
                    <a:pt x="463" y="4"/>
                  </a:lnTo>
                  <a:lnTo>
                    <a:pt x="435" y="4"/>
                  </a:lnTo>
                  <a:lnTo>
                    <a:pt x="351" y="4"/>
                  </a:lnTo>
                  <a:lnTo>
                    <a:pt x="253" y="7"/>
                  </a:lnTo>
                  <a:lnTo>
                    <a:pt x="208" y="4"/>
                  </a:lnTo>
                  <a:lnTo>
                    <a:pt x="155" y="7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28" y="2"/>
                  </a:lnTo>
                  <a:lnTo>
                    <a:pt x="15" y="9"/>
                  </a:lnTo>
                  <a:lnTo>
                    <a:pt x="4" y="28"/>
                  </a:lnTo>
                  <a:lnTo>
                    <a:pt x="0" y="58"/>
                  </a:lnTo>
                  <a:lnTo>
                    <a:pt x="0" y="89"/>
                  </a:lnTo>
                  <a:lnTo>
                    <a:pt x="0" y="123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6"/>
            <p:cNvSpPr>
              <a:spLocks/>
            </p:cNvSpPr>
            <p:nvPr/>
          </p:nvSpPr>
          <p:spPr bwMode="auto">
            <a:xfrm>
              <a:off x="3946" y="556"/>
              <a:ext cx="1733" cy="10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" y="20"/>
                </a:cxn>
                <a:cxn ang="0">
                  <a:pos x="6" y="65"/>
                </a:cxn>
                <a:cxn ang="0">
                  <a:pos x="22" y="83"/>
                </a:cxn>
                <a:cxn ang="0">
                  <a:pos x="48" y="78"/>
                </a:cxn>
                <a:cxn ang="0">
                  <a:pos x="90" y="78"/>
                </a:cxn>
                <a:cxn ang="0">
                  <a:pos x="132" y="80"/>
                </a:cxn>
                <a:cxn ang="0">
                  <a:pos x="156" y="82"/>
                </a:cxn>
                <a:cxn ang="0">
                  <a:pos x="202" y="77"/>
                </a:cxn>
                <a:cxn ang="0">
                  <a:pos x="266" y="82"/>
                </a:cxn>
                <a:cxn ang="0">
                  <a:pos x="336" y="82"/>
                </a:cxn>
                <a:cxn ang="0">
                  <a:pos x="390" y="85"/>
                </a:cxn>
                <a:cxn ang="0">
                  <a:pos x="421" y="83"/>
                </a:cxn>
                <a:cxn ang="0">
                  <a:pos x="525" y="85"/>
                </a:cxn>
                <a:cxn ang="0">
                  <a:pos x="590" y="78"/>
                </a:cxn>
                <a:cxn ang="0">
                  <a:pos x="656" y="80"/>
                </a:cxn>
                <a:cxn ang="0">
                  <a:pos x="708" y="80"/>
                </a:cxn>
                <a:cxn ang="0">
                  <a:pos x="788" y="79"/>
                </a:cxn>
                <a:cxn ang="0">
                  <a:pos x="850" y="74"/>
                </a:cxn>
                <a:cxn ang="0">
                  <a:pos x="942" y="75"/>
                </a:cxn>
                <a:cxn ang="0">
                  <a:pos x="1055" y="78"/>
                </a:cxn>
                <a:cxn ang="0">
                  <a:pos x="1121" y="74"/>
                </a:cxn>
                <a:cxn ang="0">
                  <a:pos x="1150" y="81"/>
                </a:cxn>
                <a:cxn ang="0">
                  <a:pos x="1237" y="81"/>
                </a:cxn>
                <a:cxn ang="0">
                  <a:pos x="1308" y="81"/>
                </a:cxn>
                <a:cxn ang="0">
                  <a:pos x="1332" y="77"/>
                </a:cxn>
                <a:cxn ang="0">
                  <a:pos x="1373" y="82"/>
                </a:cxn>
                <a:cxn ang="0">
                  <a:pos x="1394" y="83"/>
                </a:cxn>
                <a:cxn ang="0">
                  <a:pos x="1451" y="82"/>
                </a:cxn>
                <a:cxn ang="0">
                  <a:pos x="1499" y="80"/>
                </a:cxn>
                <a:cxn ang="0">
                  <a:pos x="1578" y="76"/>
                </a:cxn>
                <a:cxn ang="0">
                  <a:pos x="1687" y="75"/>
                </a:cxn>
                <a:cxn ang="0">
                  <a:pos x="1713" y="67"/>
                </a:cxn>
                <a:cxn ang="0">
                  <a:pos x="1727" y="43"/>
                </a:cxn>
                <a:cxn ang="0">
                  <a:pos x="1732" y="65"/>
                </a:cxn>
                <a:cxn ang="0">
                  <a:pos x="1730" y="82"/>
                </a:cxn>
                <a:cxn ang="0">
                  <a:pos x="1716" y="98"/>
                </a:cxn>
                <a:cxn ang="0">
                  <a:pos x="1606" y="98"/>
                </a:cxn>
                <a:cxn ang="0">
                  <a:pos x="1510" y="100"/>
                </a:cxn>
                <a:cxn ang="0">
                  <a:pos x="1466" y="102"/>
                </a:cxn>
                <a:cxn ang="0">
                  <a:pos x="1416" y="102"/>
                </a:cxn>
                <a:cxn ang="0">
                  <a:pos x="1325" y="96"/>
                </a:cxn>
                <a:cxn ang="0">
                  <a:pos x="1216" y="95"/>
                </a:cxn>
                <a:cxn ang="0">
                  <a:pos x="1125" y="97"/>
                </a:cxn>
                <a:cxn ang="0">
                  <a:pos x="1067" y="97"/>
                </a:cxn>
                <a:cxn ang="0">
                  <a:pos x="1022" y="98"/>
                </a:cxn>
                <a:cxn ang="0">
                  <a:pos x="987" y="100"/>
                </a:cxn>
                <a:cxn ang="0">
                  <a:pos x="947" y="96"/>
                </a:cxn>
                <a:cxn ang="0">
                  <a:pos x="901" y="100"/>
                </a:cxn>
                <a:cxn ang="0">
                  <a:pos x="839" y="100"/>
                </a:cxn>
                <a:cxn ang="0">
                  <a:pos x="791" y="98"/>
                </a:cxn>
                <a:cxn ang="0">
                  <a:pos x="720" y="102"/>
                </a:cxn>
                <a:cxn ang="0">
                  <a:pos x="638" y="102"/>
                </a:cxn>
                <a:cxn ang="0">
                  <a:pos x="563" y="102"/>
                </a:cxn>
                <a:cxn ang="0">
                  <a:pos x="496" y="98"/>
                </a:cxn>
                <a:cxn ang="0">
                  <a:pos x="435" y="100"/>
                </a:cxn>
                <a:cxn ang="0">
                  <a:pos x="326" y="100"/>
                </a:cxn>
                <a:cxn ang="0">
                  <a:pos x="208" y="100"/>
                </a:cxn>
                <a:cxn ang="0">
                  <a:pos x="15" y="98"/>
                </a:cxn>
                <a:cxn ang="0">
                  <a:pos x="0" y="78"/>
                </a:cxn>
                <a:cxn ang="0">
                  <a:pos x="0" y="52"/>
                </a:cxn>
              </a:cxnLst>
              <a:rect l="0" t="0" r="r" b="b"/>
              <a:pathLst>
                <a:path w="1733" h="103">
                  <a:moveTo>
                    <a:pt x="0" y="52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4" y="20"/>
                  </a:lnTo>
                  <a:lnTo>
                    <a:pt x="5" y="36"/>
                  </a:lnTo>
                  <a:lnTo>
                    <a:pt x="6" y="65"/>
                  </a:lnTo>
                  <a:lnTo>
                    <a:pt x="12" y="78"/>
                  </a:lnTo>
                  <a:lnTo>
                    <a:pt x="22" y="83"/>
                  </a:lnTo>
                  <a:lnTo>
                    <a:pt x="33" y="80"/>
                  </a:lnTo>
                  <a:lnTo>
                    <a:pt x="48" y="78"/>
                  </a:lnTo>
                  <a:lnTo>
                    <a:pt x="74" y="77"/>
                  </a:lnTo>
                  <a:lnTo>
                    <a:pt x="90" y="78"/>
                  </a:lnTo>
                  <a:lnTo>
                    <a:pt x="103" y="78"/>
                  </a:lnTo>
                  <a:lnTo>
                    <a:pt x="132" y="80"/>
                  </a:lnTo>
                  <a:lnTo>
                    <a:pt x="143" y="81"/>
                  </a:lnTo>
                  <a:lnTo>
                    <a:pt x="156" y="82"/>
                  </a:lnTo>
                  <a:lnTo>
                    <a:pt x="178" y="78"/>
                  </a:lnTo>
                  <a:lnTo>
                    <a:pt x="202" y="77"/>
                  </a:lnTo>
                  <a:lnTo>
                    <a:pt x="231" y="76"/>
                  </a:lnTo>
                  <a:lnTo>
                    <a:pt x="266" y="82"/>
                  </a:lnTo>
                  <a:lnTo>
                    <a:pt x="311" y="85"/>
                  </a:lnTo>
                  <a:lnTo>
                    <a:pt x="336" y="82"/>
                  </a:lnTo>
                  <a:lnTo>
                    <a:pt x="351" y="85"/>
                  </a:lnTo>
                  <a:lnTo>
                    <a:pt x="390" y="85"/>
                  </a:lnTo>
                  <a:lnTo>
                    <a:pt x="404" y="80"/>
                  </a:lnTo>
                  <a:lnTo>
                    <a:pt x="421" y="83"/>
                  </a:lnTo>
                  <a:lnTo>
                    <a:pt x="467" y="83"/>
                  </a:lnTo>
                  <a:lnTo>
                    <a:pt x="525" y="85"/>
                  </a:lnTo>
                  <a:lnTo>
                    <a:pt x="545" y="82"/>
                  </a:lnTo>
                  <a:lnTo>
                    <a:pt x="590" y="78"/>
                  </a:lnTo>
                  <a:lnTo>
                    <a:pt x="620" y="77"/>
                  </a:lnTo>
                  <a:lnTo>
                    <a:pt x="656" y="80"/>
                  </a:lnTo>
                  <a:lnTo>
                    <a:pt x="680" y="83"/>
                  </a:lnTo>
                  <a:lnTo>
                    <a:pt x="708" y="80"/>
                  </a:lnTo>
                  <a:lnTo>
                    <a:pt x="757" y="83"/>
                  </a:lnTo>
                  <a:lnTo>
                    <a:pt x="788" y="79"/>
                  </a:lnTo>
                  <a:lnTo>
                    <a:pt x="818" y="79"/>
                  </a:lnTo>
                  <a:lnTo>
                    <a:pt x="850" y="74"/>
                  </a:lnTo>
                  <a:lnTo>
                    <a:pt x="890" y="80"/>
                  </a:lnTo>
                  <a:lnTo>
                    <a:pt x="942" y="75"/>
                  </a:lnTo>
                  <a:lnTo>
                    <a:pt x="1002" y="75"/>
                  </a:lnTo>
                  <a:lnTo>
                    <a:pt x="1055" y="78"/>
                  </a:lnTo>
                  <a:lnTo>
                    <a:pt x="1086" y="73"/>
                  </a:lnTo>
                  <a:lnTo>
                    <a:pt x="1121" y="74"/>
                  </a:lnTo>
                  <a:lnTo>
                    <a:pt x="1135" y="80"/>
                  </a:lnTo>
                  <a:lnTo>
                    <a:pt x="1150" y="81"/>
                  </a:lnTo>
                  <a:lnTo>
                    <a:pt x="1196" y="78"/>
                  </a:lnTo>
                  <a:lnTo>
                    <a:pt x="1237" y="81"/>
                  </a:lnTo>
                  <a:lnTo>
                    <a:pt x="1292" y="82"/>
                  </a:lnTo>
                  <a:lnTo>
                    <a:pt x="1308" y="81"/>
                  </a:lnTo>
                  <a:lnTo>
                    <a:pt x="1319" y="81"/>
                  </a:lnTo>
                  <a:lnTo>
                    <a:pt x="1332" y="77"/>
                  </a:lnTo>
                  <a:lnTo>
                    <a:pt x="1360" y="80"/>
                  </a:lnTo>
                  <a:lnTo>
                    <a:pt x="1373" y="82"/>
                  </a:lnTo>
                  <a:lnTo>
                    <a:pt x="1382" y="80"/>
                  </a:lnTo>
                  <a:lnTo>
                    <a:pt x="1394" y="83"/>
                  </a:lnTo>
                  <a:lnTo>
                    <a:pt x="1416" y="78"/>
                  </a:lnTo>
                  <a:lnTo>
                    <a:pt x="1451" y="82"/>
                  </a:lnTo>
                  <a:lnTo>
                    <a:pt x="1485" y="76"/>
                  </a:lnTo>
                  <a:lnTo>
                    <a:pt x="1499" y="80"/>
                  </a:lnTo>
                  <a:lnTo>
                    <a:pt x="1514" y="80"/>
                  </a:lnTo>
                  <a:lnTo>
                    <a:pt x="1578" y="76"/>
                  </a:lnTo>
                  <a:lnTo>
                    <a:pt x="1639" y="80"/>
                  </a:lnTo>
                  <a:lnTo>
                    <a:pt x="1687" y="75"/>
                  </a:lnTo>
                  <a:lnTo>
                    <a:pt x="1703" y="72"/>
                  </a:lnTo>
                  <a:lnTo>
                    <a:pt x="1713" y="67"/>
                  </a:lnTo>
                  <a:lnTo>
                    <a:pt x="1721" y="58"/>
                  </a:lnTo>
                  <a:lnTo>
                    <a:pt x="1727" y="43"/>
                  </a:lnTo>
                  <a:lnTo>
                    <a:pt x="1732" y="23"/>
                  </a:lnTo>
                  <a:lnTo>
                    <a:pt x="1732" y="65"/>
                  </a:lnTo>
                  <a:lnTo>
                    <a:pt x="1732" y="75"/>
                  </a:lnTo>
                  <a:lnTo>
                    <a:pt x="1730" y="82"/>
                  </a:lnTo>
                  <a:lnTo>
                    <a:pt x="1725" y="91"/>
                  </a:lnTo>
                  <a:lnTo>
                    <a:pt x="1716" y="98"/>
                  </a:lnTo>
                  <a:lnTo>
                    <a:pt x="1652" y="102"/>
                  </a:lnTo>
                  <a:lnTo>
                    <a:pt x="1606" y="98"/>
                  </a:lnTo>
                  <a:lnTo>
                    <a:pt x="1583" y="100"/>
                  </a:lnTo>
                  <a:lnTo>
                    <a:pt x="1510" y="100"/>
                  </a:lnTo>
                  <a:lnTo>
                    <a:pt x="1488" y="100"/>
                  </a:lnTo>
                  <a:lnTo>
                    <a:pt x="1466" y="102"/>
                  </a:lnTo>
                  <a:lnTo>
                    <a:pt x="1443" y="99"/>
                  </a:lnTo>
                  <a:lnTo>
                    <a:pt x="1416" y="102"/>
                  </a:lnTo>
                  <a:lnTo>
                    <a:pt x="1346" y="100"/>
                  </a:lnTo>
                  <a:lnTo>
                    <a:pt x="1325" y="96"/>
                  </a:lnTo>
                  <a:lnTo>
                    <a:pt x="1260" y="100"/>
                  </a:lnTo>
                  <a:lnTo>
                    <a:pt x="1216" y="95"/>
                  </a:lnTo>
                  <a:lnTo>
                    <a:pt x="1165" y="100"/>
                  </a:lnTo>
                  <a:lnTo>
                    <a:pt x="1125" y="97"/>
                  </a:lnTo>
                  <a:lnTo>
                    <a:pt x="1088" y="100"/>
                  </a:lnTo>
                  <a:lnTo>
                    <a:pt x="1067" y="97"/>
                  </a:lnTo>
                  <a:lnTo>
                    <a:pt x="1048" y="98"/>
                  </a:lnTo>
                  <a:lnTo>
                    <a:pt x="1022" y="98"/>
                  </a:lnTo>
                  <a:lnTo>
                    <a:pt x="1006" y="95"/>
                  </a:lnTo>
                  <a:lnTo>
                    <a:pt x="987" y="100"/>
                  </a:lnTo>
                  <a:lnTo>
                    <a:pt x="967" y="95"/>
                  </a:lnTo>
                  <a:lnTo>
                    <a:pt x="947" y="96"/>
                  </a:lnTo>
                  <a:lnTo>
                    <a:pt x="923" y="98"/>
                  </a:lnTo>
                  <a:lnTo>
                    <a:pt x="901" y="100"/>
                  </a:lnTo>
                  <a:lnTo>
                    <a:pt x="875" y="100"/>
                  </a:lnTo>
                  <a:lnTo>
                    <a:pt x="839" y="100"/>
                  </a:lnTo>
                  <a:lnTo>
                    <a:pt x="813" y="100"/>
                  </a:lnTo>
                  <a:lnTo>
                    <a:pt x="791" y="98"/>
                  </a:lnTo>
                  <a:lnTo>
                    <a:pt x="769" y="98"/>
                  </a:lnTo>
                  <a:lnTo>
                    <a:pt x="720" y="102"/>
                  </a:lnTo>
                  <a:lnTo>
                    <a:pt x="681" y="97"/>
                  </a:lnTo>
                  <a:lnTo>
                    <a:pt x="638" y="102"/>
                  </a:lnTo>
                  <a:lnTo>
                    <a:pt x="603" y="98"/>
                  </a:lnTo>
                  <a:lnTo>
                    <a:pt x="563" y="102"/>
                  </a:lnTo>
                  <a:lnTo>
                    <a:pt x="531" y="98"/>
                  </a:lnTo>
                  <a:lnTo>
                    <a:pt x="496" y="98"/>
                  </a:lnTo>
                  <a:lnTo>
                    <a:pt x="463" y="100"/>
                  </a:lnTo>
                  <a:lnTo>
                    <a:pt x="435" y="100"/>
                  </a:lnTo>
                  <a:lnTo>
                    <a:pt x="351" y="100"/>
                  </a:lnTo>
                  <a:lnTo>
                    <a:pt x="326" y="100"/>
                  </a:lnTo>
                  <a:lnTo>
                    <a:pt x="254" y="98"/>
                  </a:lnTo>
                  <a:lnTo>
                    <a:pt x="208" y="100"/>
                  </a:lnTo>
                  <a:lnTo>
                    <a:pt x="84" y="97"/>
                  </a:lnTo>
                  <a:lnTo>
                    <a:pt x="15" y="98"/>
                  </a:lnTo>
                  <a:lnTo>
                    <a:pt x="3" y="90"/>
                  </a:lnTo>
                  <a:lnTo>
                    <a:pt x="0" y="78"/>
                  </a:lnTo>
                  <a:lnTo>
                    <a:pt x="0" y="65"/>
                  </a:lnTo>
                  <a:lnTo>
                    <a:pt x="0" y="52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99" name="Rectangle 2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" name="Rectangle 2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" name="Rectangle 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24D94-3746-46A0-B351-7A4F9D1C3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F35EE-80DE-442D-80F8-3F50F9BD2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7200" y="889000"/>
            <a:ext cx="2224088" cy="5362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4938" y="889000"/>
            <a:ext cx="6519862" cy="5362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65017-C8F1-491D-8391-3074D8CAF3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38" y="889000"/>
            <a:ext cx="8885237" cy="11557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34938" y="2116138"/>
            <a:ext cx="8896350" cy="4135437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17AB2-EFD9-42ED-9B18-1E0A328E40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38" y="889000"/>
            <a:ext cx="8885237" cy="11557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4938" y="2116138"/>
            <a:ext cx="4371975" cy="4135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59313" y="2116138"/>
            <a:ext cx="4371975" cy="4135437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95488-9082-4CB8-A0CA-528AC915BA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38" y="889000"/>
            <a:ext cx="8885237" cy="11557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34938" y="2116138"/>
            <a:ext cx="4371975" cy="4135437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59313" y="2116138"/>
            <a:ext cx="4371975" cy="4135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CE9F3-17B7-4BEB-A204-56BDA7221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93AA8-790A-4A0D-AD3E-4059996B2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0C3EA-8108-4599-AA54-9EA2230329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4938" y="2116138"/>
            <a:ext cx="4371975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9313" y="2116138"/>
            <a:ext cx="4371975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0C2B9-EA2F-4C99-9AE7-27ECC0B05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8077F-C7EC-4514-B63B-B66A45EE43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18E31-EBE6-4150-8AA9-1D65F80EE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4A9B1-2E1A-45C0-8361-A4E5FEE27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AE713-4C78-4EB8-8216-111CC1CB0A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D1BAE-07B9-4AFE-AB29-F8A40630A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B23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889000"/>
            <a:ext cx="8885237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938" y="2116138"/>
            <a:ext cx="8896350" cy="413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3587750" y="53975"/>
            <a:ext cx="1982788" cy="654050"/>
          </a:xfrm>
          <a:custGeom>
            <a:avLst/>
            <a:gdLst/>
            <a:ahLst/>
            <a:cxnLst>
              <a:cxn ang="0">
                <a:pos x="16" y="67"/>
              </a:cxn>
              <a:cxn ang="0">
                <a:pos x="26" y="62"/>
              </a:cxn>
              <a:cxn ang="0">
                <a:pos x="452" y="62"/>
              </a:cxn>
              <a:cxn ang="0">
                <a:pos x="483" y="40"/>
              </a:cxn>
              <a:cxn ang="0">
                <a:pos x="505" y="27"/>
              </a:cxn>
              <a:cxn ang="0">
                <a:pos x="526" y="17"/>
              </a:cxn>
              <a:cxn ang="0">
                <a:pos x="552" y="11"/>
              </a:cxn>
              <a:cxn ang="0">
                <a:pos x="578" y="5"/>
              </a:cxn>
              <a:cxn ang="0">
                <a:pos x="605" y="2"/>
              </a:cxn>
              <a:cxn ang="0">
                <a:pos x="639" y="0"/>
              </a:cxn>
              <a:cxn ang="0">
                <a:pos x="678" y="5"/>
              </a:cxn>
              <a:cxn ang="0">
                <a:pos x="714" y="15"/>
              </a:cxn>
              <a:cxn ang="0">
                <a:pos x="740" y="27"/>
              </a:cxn>
              <a:cxn ang="0">
                <a:pos x="768" y="40"/>
              </a:cxn>
              <a:cxn ang="0">
                <a:pos x="786" y="51"/>
              </a:cxn>
              <a:cxn ang="0">
                <a:pos x="802" y="64"/>
              </a:cxn>
              <a:cxn ang="0">
                <a:pos x="1209" y="62"/>
              </a:cxn>
              <a:cxn ang="0">
                <a:pos x="1223" y="66"/>
              </a:cxn>
              <a:cxn ang="0">
                <a:pos x="1233" y="73"/>
              </a:cxn>
              <a:cxn ang="0">
                <a:pos x="1242" y="91"/>
              </a:cxn>
              <a:cxn ang="0">
                <a:pos x="1246" y="112"/>
              </a:cxn>
              <a:cxn ang="0">
                <a:pos x="1248" y="137"/>
              </a:cxn>
              <a:cxn ang="0">
                <a:pos x="1248" y="349"/>
              </a:cxn>
              <a:cxn ang="0">
                <a:pos x="809" y="350"/>
              </a:cxn>
              <a:cxn ang="0">
                <a:pos x="700" y="409"/>
              </a:cxn>
              <a:cxn ang="0">
                <a:pos x="523" y="411"/>
              </a:cxn>
              <a:cxn ang="0">
                <a:pos x="437" y="346"/>
              </a:cxn>
              <a:cxn ang="0">
                <a:pos x="46" y="349"/>
              </a:cxn>
              <a:cxn ang="0">
                <a:pos x="0" y="349"/>
              </a:cxn>
              <a:cxn ang="0">
                <a:pos x="0" y="152"/>
              </a:cxn>
              <a:cxn ang="0">
                <a:pos x="0" y="123"/>
              </a:cxn>
              <a:cxn ang="0">
                <a:pos x="5" y="94"/>
              </a:cxn>
              <a:cxn ang="0">
                <a:pos x="9" y="80"/>
              </a:cxn>
              <a:cxn ang="0">
                <a:pos x="16" y="67"/>
              </a:cxn>
            </a:cxnLst>
            <a:rect l="0" t="0" r="r" b="b"/>
            <a:pathLst>
              <a:path w="1249" h="412">
                <a:moveTo>
                  <a:pt x="16" y="67"/>
                </a:moveTo>
                <a:lnTo>
                  <a:pt x="26" y="62"/>
                </a:lnTo>
                <a:lnTo>
                  <a:pt x="452" y="62"/>
                </a:lnTo>
                <a:lnTo>
                  <a:pt x="483" y="40"/>
                </a:lnTo>
                <a:lnTo>
                  <a:pt x="505" y="27"/>
                </a:lnTo>
                <a:lnTo>
                  <a:pt x="526" y="17"/>
                </a:lnTo>
                <a:lnTo>
                  <a:pt x="552" y="11"/>
                </a:lnTo>
                <a:lnTo>
                  <a:pt x="578" y="5"/>
                </a:lnTo>
                <a:lnTo>
                  <a:pt x="605" y="2"/>
                </a:lnTo>
                <a:lnTo>
                  <a:pt x="639" y="0"/>
                </a:lnTo>
                <a:lnTo>
                  <a:pt x="678" y="5"/>
                </a:lnTo>
                <a:lnTo>
                  <a:pt x="714" y="15"/>
                </a:lnTo>
                <a:lnTo>
                  <a:pt x="740" y="27"/>
                </a:lnTo>
                <a:lnTo>
                  <a:pt x="768" y="40"/>
                </a:lnTo>
                <a:lnTo>
                  <a:pt x="786" y="51"/>
                </a:lnTo>
                <a:lnTo>
                  <a:pt x="802" y="64"/>
                </a:lnTo>
                <a:lnTo>
                  <a:pt x="1209" y="62"/>
                </a:lnTo>
                <a:lnTo>
                  <a:pt x="1223" y="66"/>
                </a:lnTo>
                <a:lnTo>
                  <a:pt x="1233" y="73"/>
                </a:lnTo>
                <a:lnTo>
                  <a:pt x="1242" y="91"/>
                </a:lnTo>
                <a:lnTo>
                  <a:pt x="1246" y="112"/>
                </a:lnTo>
                <a:lnTo>
                  <a:pt x="1248" y="137"/>
                </a:lnTo>
                <a:lnTo>
                  <a:pt x="1248" y="349"/>
                </a:lnTo>
                <a:lnTo>
                  <a:pt x="809" y="350"/>
                </a:lnTo>
                <a:lnTo>
                  <a:pt x="700" y="409"/>
                </a:lnTo>
                <a:lnTo>
                  <a:pt x="523" y="411"/>
                </a:lnTo>
                <a:lnTo>
                  <a:pt x="437" y="346"/>
                </a:lnTo>
                <a:lnTo>
                  <a:pt x="46" y="349"/>
                </a:lnTo>
                <a:lnTo>
                  <a:pt x="0" y="349"/>
                </a:lnTo>
                <a:lnTo>
                  <a:pt x="0" y="152"/>
                </a:lnTo>
                <a:lnTo>
                  <a:pt x="0" y="123"/>
                </a:lnTo>
                <a:lnTo>
                  <a:pt x="5" y="94"/>
                </a:lnTo>
                <a:lnTo>
                  <a:pt x="9" y="80"/>
                </a:lnTo>
                <a:lnTo>
                  <a:pt x="16" y="67"/>
                </a:lnTo>
              </a:path>
            </a:pathLst>
          </a:custGeom>
          <a:gradFill rotWithShape="0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4205288" y="61913"/>
            <a:ext cx="766762" cy="6731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kumimoji="1" lang="ru-RU"/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3586163" y="452438"/>
            <a:ext cx="1984375" cy="304800"/>
          </a:xfrm>
          <a:custGeom>
            <a:avLst/>
            <a:gdLst/>
            <a:ahLst/>
            <a:cxnLst>
              <a:cxn ang="0">
                <a:pos x="60" y="42"/>
              </a:cxn>
              <a:cxn ang="0">
                <a:pos x="98" y="42"/>
              </a:cxn>
              <a:cxn ang="0">
                <a:pos x="128" y="63"/>
              </a:cxn>
              <a:cxn ang="0">
                <a:pos x="176" y="51"/>
              </a:cxn>
              <a:cxn ang="0">
                <a:pos x="231" y="45"/>
              </a:cxn>
              <a:cxn ang="0">
                <a:pos x="269" y="57"/>
              </a:cxn>
              <a:cxn ang="0">
                <a:pos x="311" y="51"/>
              </a:cxn>
              <a:cxn ang="0">
                <a:pos x="378" y="54"/>
              </a:cxn>
              <a:cxn ang="0">
                <a:pos x="420" y="63"/>
              </a:cxn>
              <a:cxn ang="0">
                <a:pos x="483" y="80"/>
              </a:cxn>
              <a:cxn ang="0">
                <a:pos x="513" y="99"/>
              </a:cxn>
              <a:cxn ang="0">
                <a:pos x="536" y="130"/>
              </a:cxn>
              <a:cxn ang="0">
                <a:pos x="578" y="129"/>
              </a:cxn>
              <a:cxn ang="0">
                <a:pos x="617" y="139"/>
              </a:cxn>
              <a:cxn ang="0">
                <a:pos x="651" y="131"/>
              </a:cxn>
              <a:cxn ang="0">
                <a:pos x="688" y="121"/>
              </a:cxn>
              <a:cxn ang="0">
                <a:pos x="728" y="101"/>
              </a:cxn>
              <a:cxn ang="0">
                <a:pos x="769" y="68"/>
              </a:cxn>
              <a:cxn ang="0">
                <a:pos x="814" y="52"/>
              </a:cxn>
              <a:cxn ang="0">
                <a:pos x="844" y="56"/>
              </a:cxn>
              <a:cxn ang="0">
                <a:pos x="881" y="57"/>
              </a:cxn>
              <a:cxn ang="0">
                <a:pos x="933" y="69"/>
              </a:cxn>
              <a:cxn ang="0">
                <a:pos x="963" y="51"/>
              </a:cxn>
              <a:cxn ang="0">
                <a:pos x="989" y="55"/>
              </a:cxn>
              <a:cxn ang="0">
                <a:pos x="1035" y="33"/>
              </a:cxn>
              <a:cxn ang="0">
                <a:pos x="1063" y="35"/>
              </a:cxn>
              <a:cxn ang="0">
                <a:pos x="1096" y="6"/>
              </a:cxn>
              <a:cxn ang="0">
                <a:pos x="1130" y="32"/>
              </a:cxn>
              <a:cxn ang="0">
                <a:pos x="1164" y="0"/>
              </a:cxn>
              <a:cxn ang="0">
                <a:pos x="1195" y="38"/>
              </a:cxn>
              <a:cxn ang="0">
                <a:pos x="1227" y="16"/>
              </a:cxn>
              <a:cxn ang="0">
                <a:pos x="1249" y="28"/>
              </a:cxn>
              <a:cxn ang="0">
                <a:pos x="822" y="144"/>
              </a:cxn>
              <a:cxn ang="0">
                <a:pos x="563" y="191"/>
              </a:cxn>
              <a:cxn ang="0">
                <a:pos x="441" y="98"/>
              </a:cxn>
              <a:cxn ang="0">
                <a:pos x="0" y="19"/>
              </a:cxn>
              <a:cxn ang="0">
                <a:pos x="18" y="33"/>
              </a:cxn>
              <a:cxn ang="0">
                <a:pos x="43" y="38"/>
              </a:cxn>
            </a:cxnLst>
            <a:rect l="0" t="0" r="r" b="b"/>
            <a:pathLst>
              <a:path w="1250" h="192">
                <a:moveTo>
                  <a:pt x="43" y="38"/>
                </a:moveTo>
                <a:lnTo>
                  <a:pt x="60" y="42"/>
                </a:lnTo>
                <a:lnTo>
                  <a:pt x="79" y="38"/>
                </a:lnTo>
                <a:lnTo>
                  <a:pt x="98" y="42"/>
                </a:lnTo>
                <a:lnTo>
                  <a:pt x="112" y="54"/>
                </a:lnTo>
                <a:lnTo>
                  <a:pt x="128" y="63"/>
                </a:lnTo>
                <a:lnTo>
                  <a:pt x="154" y="55"/>
                </a:lnTo>
                <a:lnTo>
                  <a:pt x="176" y="51"/>
                </a:lnTo>
                <a:lnTo>
                  <a:pt x="208" y="51"/>
                </a:lnTo>
                <a:lnTo>
                  <a:pt x="231" y="45"/>
                </a:lnTo>
                <a:lnTo>
                  <a:pt x="251" y="50"/>
                </a:lnTo>
                <a:lnTo>
                  <a:pt x="269" y="57"/>
                </a:lnTo>
                <a:lnTo>
                  <a:pt x="285" y="60"/>
                </a:lnTo>
                <a:lnTo>
                  <a:pt x="311" y="51"/>
                </a:lnTo>
                <a:lnTo>
                  <a:pt x="338" y="51"/>
                </a:lnTo>
                <a:lnTo>
                  <a:pt x="378" y="54"/>
                </a:lnTo>
                <a:lnTo>
                  <a:pt x="394" y="66"/>
                </a:lnTo>
                <a:lnTo>
                  <a:pt x="420" y="63"/>
                </a:lnTo>
                <a:lnTo>
                  <a:pt x="457" y="60"/>
                </a:lnTo>
                <a:lnTo>
                  <a:pt x="483" y="80"/>
                </a:lnTo>
                <a:lnTo>
                  <a:pt x="498" y="84"/>
                </a:lnTo>
                <a:lnTo>
                  <a:pt x="513" y="99"/>
                </a:lnTo>
                <a:lnTo>
                  <a:pt x="521" y="121"/>
                </a:lnTo>
                <a:lnTo>
                  <a:pt x="536" y="130"/>
                </a:lnTo>
                <a:lnTo>
                  <a:pt x="555" y="130"/>
                </a:lnTo>
                <a:lnTo>
                  <a:pt x="578" y="129"/>
                </a:lnTo>
                <a:lnTo>
                  <a:pt x="601" y="130"/>
                </a:lnTo>
                <a:lnTo>
                  <a:pt x="617" y="139"/>
                </a:lnTo>
                <a:lnTo>
                  <a:pt x="630" y="132"/>
                </a:lnTo>
                <a:lnTo>
                  <a:pt x="651" y="131"/>
                </a:lnTo>
                <a:lnTo>
                  <a:pt x="672" y="118"/>
                </a:lnTo>
                <a:lnTo>
                  <a:pt x="688" y="121"/>
                </a:lnTo>
                <a:lnTo>
                  <a:pt x="716" y="117"/>
                </a:lnTo>
                <a:lnTo>
                  <a:pt x="728" y="101"/>
                </a:lnTo>
                <a:lnTo>
                  <a:pt x="761" y="88"/>
                </a:lnTo>
                <a:lnTo>
                  <a:pt x="769" y="68"/>
                </a:lnTo>
                <a:lnTo>
                  <a:pt x="786" y="58"/>
                </a:lnTo>
                <a:lnTo>
                  <a:pt x="814" y="52"/>
                </a:lnTo>
                <a:lnTo>
                  <a:pt x="829" y="60"/>
                </a:lnTo>
                <a:lnTo>
                  <a:pt x="844" y="56"/>
                </a:lnTo>
                <a:lnTo>
                  <a:pt x="862" y="63"/>
                </a:lnTo>
                <a:lnTo>
                  <a:pt x="881" y="57"/>
                </a:lnTo>
                <a:lnTo>
                  <a:pt x="917" y="63"/>
                </a:lnTo>
                <a:lnTo>
                  <a:pt x="933" y="69"/>
                </a:lnTo>
                <a:lnTo>
                  <a:pt x="951" y="53"/>
                </a:lnTo>
                <a:lnTo>
                  <a:pt x="963" y="51"/>
                </a:lnTo>
                <a:lnTo>
                  <a:pt x="977" y="57"/>
                </a:lnTo>
                <a:lnTo>
                  <a:pt x="989" y="55"/>
                </a:lnTo>
                <a:lnTo>
                  <a:pt x="1006" y="38"/>
                </a:lnTo>
                <a:lnTo>
                  <a:pt x="1035" y="33"/>
                </a:lnTo>
                <a:lnTo>
                  <a:pt x="1049" y="35"/>
                </a:lnTo>
                <a:lnTo>
                  <a:pt x="1063" y="35"/>
                </a:lnTo>
                <a:lnTo>
                  <a:pt x="1084" y="15"/>
                </a:lnTo>
                <a:lnTo>
                  <a:pt x="1096" y="6"/>
                </a:lnTo>
                <a:lnTo>
                  <a:pt x="1112" y="10"/>
                </a:lnTo>
                <a:lnTo>
                  <a:pt x="1130" y="32"/>
                </a:lnTo>
                <a:lnTo>
                  <a:pt x="1148" y="18"/>
                </a:lnTo>
                <a:lnTo>
                  <a:pt x="1164" y="0"/>
                </a:lnTo>
                <a:lnTo>
                  <a:pt x="1179" y="1"/>
                </a:lnTo>
                <a:lnTo>
                  <a:pt x="1195" y="38"/>
                </a:lnTo>
                <a:lnTo>
                  <a:pt x="1209" y="32"/>
                </a:lnTo>
                <a:lnTo>
                  <a:pt x="1227" y="16"/>
                </a:lnTo>
                <a:lnTo>
                  <a:pt x="1241" y="16"/>
                </a:lnTo>
                <a:lnTo>
                  <a:pt x="1249" y="28"/>
                </a:lnTo>
                <a:lnTo>
                  <a:pt x="1249" y="122"/>
                </a:lnTo>
                <a:lnTo>
                  <a:pt x="822" y="144"/>
                </a:lnTo>
                <a:lnTo>
                  <a:pt x="692" y="183"/>
                </a:lnTo>
                <a:lnTo>
                  <a:pt x="563" y="191"/>
                </a:lnTo>
                <a:lnTo>
                  <a:pt x="499" y="156"/>
                </a:lnTo>
                <a:lnTo>
                  <a:pt x="441" y="98"/>
                </a:lnTo>
                <a:lnTo>
                  <a:pt x="0" y="88"/>
                </a:lnTo>
                <a:lnTo>
                  <a:pt x="0" y="19"/>
                </a:lnTo>
                <a:lnTo>
                  <a:pt x="7" y="30"/>
                </a:lnTo>
                <a:lnTo>
                  <a:pt x="18" y="33"/>
                </a:lnTo>
                <a:lnTo>
                  <a:pt x="32" y="34"/>
                </a:lnTo>
                <a:lnTo>
                  <a:pt x="43" y="38"/>
                </a:lnTo>
              </a:path>
            </a:pathLst>
          </a:custGeom>
          <a:solidFill>
            <a:srgbClr val="003300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8" name="Freeform 10"/>
          <p:cNvSpPr>
            <a:spLocks/>
          </p:cNvSpPr>
          <p:nvPr/>
        </p:nvSpPr>
        <p:spPr bwMode="auto">
          <a:xfrm>
            <a:off x="3586163" y="508000"/>
            <a:ext cx="1984375" cy="306388"/>
          </a:xfrm>
          <a:custGeom>
            <a:avLst/>
            <a:gdLst/>
            <a:ahLst/>
            <a:cxnLst>
              <a:cxn ang="0">
                <a:pos x="26" y="125"/>
              </a:cxn>
              <a:cxn ang="0">
                <a:pos x="450" y="125"/>
              </a:cxn>
              <a:cxn ang="0">
                <a:pos x="487" y="155"/>
              </a:cxn>
              <a:cxn ang="0">
                <a:pos x="532" y="175"/>
              </a:cxn>
              <a:cxn ang="0">
                <a:pos x="587" y="188"/>
              </a:cxn>
              <a:cxn ang="0">
                <a:pos x="672" y="188"/>
              </a:cxn>
              <a:cxn ang="0">
                <a:pos x="769" y="158"/>
              </a:cxn>
              <a:cxn ang="0">
                <a:pos x="811" y="125"/>
              </a:cxn>
              <a:cxn ang="0">
                <a:pos x="1224" y="124"/>
              </a:cxn>
              <a:cxn ang="0">
                <a:pos x="1243" y="114"/>
              </a:cxn>
              <a:cxn ang="0">
                <a:pos x="1249" y="96"/>
              </a:cxn>
              <a:cxn ang="0">
                <a:pos x="1238" y="0"/>
              </a:cxn>
              <a:cxn ang="0">
                <a:pos x="1227" y="18"/>
              </a:cxn>
              <a:cxn ang="0">
                <a:pos x="1218" y="33"/>
              </a:cxn>
              <a:cxn ang="0">
                <a:pos x="1196" y="24"/>
              </a:cxn>
              <a:cxn ang="0">
                <a:pos x="1170" y="14"/>
              </a:cxn>
              <a:cxn ang="0">
                <a:pos x="1138" y="33"/>
              </a:cxn>
              <a:cxn ang="0">
                <a:pos x="1117" y="24"/>
              </a:cxn>
              <a:cxn ang="0">
                <a:pos x="1089" y="19"/>
              </a:cxn>
              <a:cxn ang="0">
                <a:pos x="1074" y="38"/>
              </a:cxn>
              <a:cxn ang="0">
                <a:pos x="1046" y="33"/>
              </a:cxn>
              <a:cxn ang="0">
                <a:pos x="1007" y="38"/>
              </a:cxn>
              <a:cxn ang="0">
                <a:pos x="969" y="33"/>
              </a:cxn>
              <a:cxn ang="0">
                <a:pos x="932" y="47"/>
              </a:cxn>
              <a:cxn ang="0">
                <a:pos x="901" y="34"/>
              </a:cxn>
              <a:cxn ang="0">
                <a:pos x="847" y="44"/>
              </a:cxn>
              <a:cxn ang="0">
                <a:pos x="807" y="43"/>
              </a:cxn>
              <a:cxn ang="0">
                <a:pos x="783" y="81"/>
              </a:cxn>
              <a:cxn ang="0">
                <a:pos x="765" y="111"/>
              </a:cxn>
              <a:cxn ang="0">
                <a:pos x="729" y="122"/>
              </a:cxn>
              <a:cxn ang="0">
                <a:pos x="697" y="132"/>
              </a:cxn>
              <a:cxn ang="0">
                <a:pos x="634" y="137"/>
              </a:cxn>
              <a:cxn ang="0">
                <a:pos x="556" y="145"/>
              </a:cxn>
              <a:cxn ang="0">
                <a:pos x="499" y="116"/>
              </a:cxn>
              <a:cxn ang="0">
                <a:pos x="454" y="57"/>
              </a:cxn>
              <a:cxn ang="0">
                <a:pos x="399" y="47"/>
              </a:cxn>
              <a:cxn ang="0">
                <a:pos x="332" y="33"/>
              </a:cxn>
              <a:cxn ang="0">
                <a:pos x="262" y="24"/>
              </a:cxn>
              <a:cxn ang="0">
                <a:pos x="214" y="35"/>
              </a:cxn>
              <a:cxn ang="0">
                <a:pos x="186" y="32"/>
              </a:cxn>
              <a:cxn ang="0">
                <a:pos x="145" y="37"/>
              </a:cxn>
              <a:cxn ang="0">
                <a:pos x="102" y="35"/>
              </a:cxn>
              <a:cxn ang="0">
                <a:pos x="57" y="43"/>
              </a:cxn>
              <a:cxn ang="0">
                <a:pos x="11" y="38"/>
              </a:cxn>
              <a:cxn ang="0">
                <a:pos x="1" y="74"/>
              </a:cxn>
              <a:cxn ang="0">
                <a:pos x="9" y="118"/>
              </a:cxn>
            </a:cxnLst>
            <a:rect l="0" t="0" r="r" b="b"/>
            <a:pathLst>
              <a:path w="1250" h="193">
                <a:moveTo>
                  <a:pt x="16" y="122"/>
                </a:moveTo>
                <a:lnTo>
                  <a:pt x="26" y="125"/>
                </a:lnTo>
                <a:lnTo>
                  <a:pt x="38" y="125"/>
                </a:lnTo>
                <a:lnTo>
                  <a:pt x="450" y="125"/>
                </a:lnTo>
                <a:lnTo>
                  <a:pt x="458" y="135"/>
                </a:lnTo>
                <a:lnTo>
                  <a:pt x="487" y="155"/>
                </a:lnTo>
                <a:lnTo>
                  <a:pt x="511" y="166"/>
                </a:lnTo>
                <a:lnTo>
                  <a:pt x="532" y="175"/>
                </a:lnTo>
                <a:lnTo>
                  <a:pt x="559" y="184"/>
                </a:lnTo>
                <a:lnTo>
                  <a:pt x="587" y="188"/>
                </a:lnTo>
                <a:lnTo>
                  <a:pt x="631" y="192"/>
                </a:lnTo>
                <a:lnTo>
                  <a:pt x="672" y="188"/>
                </a:lnTo>
                <a:lnTo>
                  <a:pt x="723" y="178"/>
                </a:lnTo>
                <a:lnTo>
                  <a:pt x="769" y="158"/>
                </a:lnTo>
                <a:lnTo>
                  <a:pt x="797" y="137"/>
                </a:lnTo>
                <a:lnTo>
                  <a:pt x="811" y="125"/>
                </a:lnTo>
                <a:lnTo>
                  <a:pt x="1210" y="125"/>
                </a:lnTo>
                <a:lnTo>
                  <a:pt x="1224" y="124"/>
                </a:lnTo>
                <a:lnTo>
                  <a:pt x="1234" y="121"/>
                </a:lnTo>
                <a:lnTo>
                  <a:pt x="1243" y="114"/>
                </a:lnTo>
                <a:lnTo>
                  <a:pt x="1247" y="106"/>
                </a:lnTo>
                <a:lnTo>
                  <a:pt x="1249" y="96"/>
                </a:lnTo>
                <a:lnTo>
                  <a:pt x="1249" y="14"/>
                </a:lnTo>
                <a:lnTo>
                  <a:pt x="1238" y="0"/>
                </a:lnTo>
                <a:lnTo>
                  <a:pt x="1232" y="4"/>
                </a:lnTo>
                <a:lnTo>
                  <a:pt x="1227" y="18"/>
                </a:lnTo>
                <a:lnTo>
                  <a:pt x="1223" y="34"/>
                </a:lnTo>
                <a:lnTo>
                  <a:pt x="1218" y="33"/>
                </a:lnTo>
                <a:lnTo>
                  <a:pt x="1211" y="32"/>
                </a:lnTo>
                <a:lnTo>
                  <a:pt x="1196" y="24"/>
                </a:lnTo>
                <a:lnTo>
                  <a:pt x="1186" y="17"/>
                </a:lnTo>
                <a:lnTo>
                  <a:pt x="1170" y="14"/>
                </a:lnTo>
                <a:lnTo>
                  <a:pt x="1153" y="21"/>
                </a:lnTo>
                <a:lnTo>
                  <a:pt x="1138" y="33"/>
                </a:lnTo>
                <a:lnTo>
                  <a:pt x="1126" y="25"/>
                </a:lnTo>
                <a:lnTo>
                  <a:pt x="1117" y="24"/>
                </a:lnTo>
                <a:lnTo>
                  <a:pt x="1103" y="17"/>
                </a:lnTo>
                <a:lnTo>
                  <a:pt x="1089" y="19"/>
                </a:lnTo>
                <a:lnTo>
                  <a:pt x="1079" y="27"/>
                </a:lnTo>
                <a:lnTo>
                  <a:pt x="1074" y="38"/>
                </a:lnTo>
                <a:lnTo>
                  <a:pt x="1063" y="33"/>
                </a:lnTo>
                <a:lnTo>
                  <a:pt x="1046" y="33"/>
                </a:lnTo>
                <a:lnTo>
                  <a:pt x="1025" y="28"/>
                </a:lnTo>
                <a:lnTo>
                  <a:pt x="1007" y="38"/>
                </a:lnTo>
                <a:lnTo>
                  <a:pt x="990" y="24"/>
                </a:lnTo>
                <a:lnTo>
                  <a:pt x="969" y="33"/>
                </a:lnTo>
                <a:lnTo>
                  <a:pt x="949" y="55"/>
                </a:lnTo>
                <a:lnTo>
                  <a:pt x="932" y="47"/>
                </a:lnTo>
                <a:lnTo>
                  <a:pt x="917" y="39"/>
                </a:lnTo>
                <a:lnTo>
                  <a:pt x="901" y="34"/>
                </a:lnTo>
                <a:lnTo>
                  <a:pt x="880" y="38"/>
                </a:lnTo>
                <a:lnTo>
                  <a:pt x="847" y="44"/>
                </a:lnTo>
                <a:lnTo>
                  <a:pt x="818" y="37"/>
                </a:lnTo>
                <a:lnTo>
                  <a:pt x="807" y="43"/>
                </a:lnTo>
                <a:lnTo>
                  <a:pt x="794" y="57"/>
                </a:lnTo>
                <a:lnTo>
                  <a:pt x="783" y="81"/>
                </a:lnTo>
                <a:lnTo>
                  <a:pt x="771" y="93"/>
                </a:lnTo>
                <a:lnTo>
                  <a:pt x="765" y="111"/>
                </a:lnTo>
                <a:lnTo>
                  <a:pt x="752" y="118"/>
                </a:lnTo>
                <a:lnTo>
                  <a:pt x="729" y="122"/>
                </a:lnTo>
                <a:lnTo>
                  <a:pt x="703" y="124"/>
                </a:lnTo>
                <a:lnTo>
                  <a:pt x="697" y="132"/>
                </a:lnTo>
                <a:lnTo>
                  <a:pt x="663" y="130"/>
                </a:lnTo>
                <a:lnTo>
                  <a:pt x="634" y="137"/>
                </a:lnTo>
                <a:lnTo>
                  <a:pt x="605" y="136"/>
                </a:lnTo>
                <a:lnTo>
                  <a:pt x="556" y="145"/>
                </a:lnTo>
                <a:lnTo>
                  <a:pt x="529" y="122"/>
                </a:lnTo>
                <a:lnTo>
                  <a:pt x="499" y="116"/>
                </a:lnTo>
                <a:lnTo>
                  <a:pt x="468" y="76"/>
                </a:lnTo>
                <a:lnTo>
                  <a:pt x="454" y="57"/>
                </a:lnTo>
                <a:lnTo>
                  <a:pt x="439" y="52"/>
                </a:lnTo>
                <a:lnTo>
                  <a:pt x="399" y="47"/>
                </a:lnTo>
                <a:lnTo>
                  <a:pt x="367" y="42"/>
                </a:lnTo>
                <a:lnTo>
                  <a:pt x="332" y="33"/>
                </a:lnTo>
                <a:lnTo>
                  <a:pt x="299" y="42"/>
                </a:lnTo>
                <a:lnTo>
                  <a:pt x="262" y="24"/>
                </a:lnTo>
                <a:lnTo>
                  <a:pt x="233" y="24"/>
                </a:lnTo>
                <a:lnTo>
                  <a:pt x="214" y="35"/>
                </a:lnTo>
                <a:lnTo>
                  <a:pt x="202" y="26"/>
                </a:lnTo>
                <a:lnTo>
                  <a:pt x="186" y="32"/>
                </a:lnTo>
                <a:lnTo>
                  <a:pt x="165" y="33"/>
                </a:lnTo>
                <a:lnTo>
                  <a:pt x="145" y="37"/>
                </a:lnTo>
                <a:lnTo>
                  <a:pt x="122" y="44"/>
                </a:lnTo>
                <a:lnTo>
                  <a:pt x="102" y="35"/>
                </a:lnTo>
                <a:lnTo>
                  <a:pt x="82" y="40"/>
                </a:lnTo>
                <a:lnTo>
                  <a:pt x="57" y="43"/>
                </a:lnTo>
                <a:lnTo>
                  <a:pt x="41" y="40"/>
                </a:lnTo>
                <a:lnTo>
                  <a:pt x="11" y="38"/>
                </a:lnTo>
                <a:lnTo>
                  <a:pt x="0" y="47"/>
                </a:lnTo>
                <a:lnTo>
                  <a:pt x="1" y="74"/>
                </a:lnTo>
                <a:lnTo>
                  <a:pt x="3" y="98"/>
                </a:lnTo>
                <a:lnTo>
                  <a:pt x="9" y="118"/>
                </a:lnTo>
                <a:lnTo>
                  <a:pt x="16" y="122"/>
                </a:lnTo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3598863" y="557213"/>
            <a:ext cx="1947862" cy="228600"/>
          </a:xfrm>
          <a:custGeom>
            <a:avLst/>
            <a:gdLst/>
            <a:ahLst/>
            <a:cxnLst>
              <a:cxn ang="0">
                <a:pos x="301" y="45"/>
              </a:cxn>
              <a:cxn ang="0">
                <a:pos x="219" y="50"/>
              </a:cxn>
              <a:cxn ang="0">
                <a:pos x="97" y="50"/>
              </a:cxn>
              <a:cxn ang="0">
                <a:pos x="40" y="49"/>
              </a:cxn>
              <a:cxn ang="0">
                <a:pos x="8" y="36"/>
              </a:cxn>
              <a:cxn ang="0">
                <a:pos x="0" y="46"/>
              </a:cxn>
              <a:cxn ang="0">
                <a:pos x="46" y="64"/>
              </a:cxn>
              <a:cxn ang="0">
                <a:pos x="103" y="63"/>
              </a:cxn>
              <a:cxn ang="0">
                <a:pos x="134" y="65"/>
              </a:cxn>
              <a:cxn ang="0">
                <a:pos x="204" y="68"/>
              </a:cxn>
              <a:cxn ang="0">
                <a:pos x="341" y="63"/>
              </a:cxn>
              <a:cxn ang="0">
                <a:pos x="440" y="64"/>
              </a:cxn>
              <a:cxn ang="0">
                <a:pos x="485" y="105"/>
              </a:cxn>
              <a:cxn ang="0">
                <a:pos x="558" y="136"/>
              </a:cxn>
              <a:cxn ang="0">
                <a:pos x="642" y="143"/>
              </a:cxn>
              <a:cxn ang="0">
                <a:pos x="728" y="121"/>
              </a:cxn>
              <a:cxn ang="0">
                <a:pos x="786" y="82"/>
              </a:cxn>
              <a:cxn ang="0">
                <a:pos x="827" y="67"/>
              </a:cxn>
              <a:cxn ang="0">
                <a:pos x="937" y="68"/>
              </a:cxn>
              <a:cxn ang="0">
                <a:pos x="1021" y="67"/>
              </a:cxn>
              <a:cxn ang="0">
                <a:pos x="1118" y="67"/>
              </a:cxn>
              <a:cxn ang="0">
                <a:pos x="1211" y="69"/>
              </a:cxn>
              <a:cxn ang="0">
                <a:pos x="1226" y="34"/>
              </a:cxn>
              <a:cxn ang="0">
                <a:pos x="1211" y="37"/>
              </a:cxn>
              <a:cxn ang="0">
                <a:pos x="1171" y="59"/>
              </a:cxn>
              <a:cxn ang="0">
                <a:pos x="1064" y="56"/>
              </a:cxn>
              <a:cxn ang="0">
                <a:pos x="941" y="58"/>
              </a:cxn>
              <a:cxn ang="0">
                <a:pos x="851" y="62"/>
              </a:cxn>
              <a:cxn ang="0">
                <a:pos x="815" y="53"/>
              </a:cxn>
              <a:cxn ang="0">
                <a:pos x="809" y="32"/>
              </a:cxn>
              <a:cxn ang="0">
                <a:pos x="798" y="22"/>
              </a:cxn>
              <a:cxn ang="0">
                <a:pos x="760" y="72"/>
              </a:cxn>
              <a:cxn ang="0">
                <a:pos x="718" y="101"/>
              </a:cxn>
              <a:cxn ang="0">
                <a:pos x="671" y="112"/>
              </a:cxn>
              <a:cxn ang="0">
                <a:pos x="618" y="124"/>
              </a:cxn>
              <a:cxn ang="0">
                <a:pos x="557" y="110"/>
              </a:cxn>
              <a:cxn ang="0">
                <a:pos x="520" y="93"/>
              </a:cxn>
              <a:cxn ang="0">
                <a:pos x="486" y="86"/>
              </a:cxn>
              <a:cxn ang="0">
                <a:pos x="461" y="62"/>
              </a:cxn>
              <a:cxn ang="0">
                <a:pos x="432" y="24"/>
              </a:cxn>
              <a:cxn ang="0">
                <a:pos x="413" y="43"/>
              </a:cxn>
              <a:cxn ang="0">
                <a:pos x="339" y="48"/>
              </a:cxn>
            </a:cxnLst>
            <a:rect l="0" t="0" r="r" b="b"/>
            <a:pathLst>
              <a:path w="1227" h="144">
                <a:moveTo>
                  <a:pt x="339" y="48"/>
                </a:moveTo>
                <a:lnTo>
                  <a:pt x="301" y="45"/>
                </a:lnTo>
                <a:lnTo>
                  <a:pt x="263" y="50"/>
                </a:lnTo>
                <a:lnTo>
                  <a:pt x="219" y="50"/>
                </a:lnTo>
                <a:lnTo>
                  <a:pt x="161" y="48"/>
                </a:lnTo>
                <a:lnTo>
                  <a:pt x="97" y="50"/>
                </a:lnTo>
                <a:lnTo>
                  <a:pt x="65" y="51"/>
                </a:lnTo>
                <a:lnTo>
                  <a:pt x="40" y="49"/>
                </a:lnTo>
                <a:lnTo>
                  <a:pt x="16" y="51"/>
                </a:lnTo>
                <a:lnTo>
                  <a:pt x="8" y="36"/>
                </a:lnTo>
                <a:lnTo>
                  <a:pt x="1" y="24"/>
                </a:lnTo>
                <a:lnTo>
                  <a:pt x="0" y="46"/>
                </a:lnTo>
                <a:lnTo>
                  <a:pt x="8" y="67"/>
                </a:lnTo>
                <a:lnTo>
                  <a:pt x="46" y="64"/>
                </a:lnTo>
                <a:lnTo>
                  <a:pt x="81" y="62"/>
                </a:lnTo>
                <a:lnTo>
                  <a:pt x="103" y="63"/>
                </a:lnTo>
                <a:lnTo>
                  <a:pt x="122" y="64"/>
                </a:lnTo>
                <a:lnTo>
                  <a:pt x="134" y="65"/>
                </a:lnTo>
                <a:lnTo>
                  <a:pt x="170" y="64"/>
                </a:lnTo>
                <a:lnTo>
                  <a:pt x="204" y="68"/>
                </a:lnTo>
                <a:lnTo>
                  <a:pt x="284" y="64"/>
                </a:lnTo>
                <a:lnTo>
                  <a:pt x="341" y="63"/>
                </a:lnTo>
                <a:lnTo>
                  <a:pt x="389" y="64"/>
                </a:lnTo>
                <a:lnTo>
                  <a:pt x="440" y="64"/>
                </a:lnTo>
                <a:lnTo>
                  <a:pt x="465" y="92"/>
                </a:lnTo>
                <a:lnTo>
                  <a:pt x="485" y="105"/>
                </a:lnTo>
                <a:lnTo>
                  <a:pt x="527" y="131"/>
                </a:lnTo>
                <a:lnTo>
                  <a:pt x="558" y="136"/>
                </a:lnTo>
                <a:lnTo>
                  <a:pt x="596" y="143"/>
                </a:lnTo>
                <a:lnTo>
                  <a:pt x="642" y="143"/>
                </a:lnTo>
                <a:lnTo>
                  <a:pt x="684" y="137"/>
                </a:lnTo>
                <a:lnTo>
                  <a:pt x="728" y="121"/>
                </a:lnTo>
                <a:lnTo>
                  <a:pt x="760" y="106"/>
                </a:lnTo>
                <a:lnTo>
                  <a:pt x="786" y="82"/>
                </a:lnTo>
                <a:lnTo>
                  <a:pt x="806" y="72"/>
                </a:lnTo>
                <a:lnTo>
                  <a:pt x="827" y="67"/>
                </a:lnTo>
                <a:lnTo>
                  <a:pt x="877" y="74"/>
                </a:lnTo>
                <a:lnTo>
                  <a:pt x="937" y="68"/>
                </a:lnTo>
                <a:lnTo>
                  <a:pt x="995" y="69"/>
                </a:lnTo>
                <a:lnTo>
                  <a:pt x="1021" y="67"/>
                </a:lnTo>
                <a:lnTo>
                  <a:pt x="1071" y="70"/>
                </a:lnTo>
                <a:lnTo>
                  <a:pt x="1118" y="67"/>
                </a:lnTo>
                <a:lnTo>
                  <a:pt x="1160" y="72"/>
                </a:lnTo>
                <a:lnTo>
                  <a:pt x="1211" y="69"/>
                </a:lnTo>
                <a:lnTo>
                  <a:pt x="1223" y="56"/>
                </a:lnTo>
                <a:lnTo>
                  <a:pt x="1226" y="34"/>
                </a:lnTo>
                <a:lnTo>
                  <a:pt x="1224" y="0"/>
                </a:lnTo>
                <a:lnTo>
                  <a:pt x="1211" y="37"/>
                </a:lnTo>
                <a:lnTo>
                  <a:pt x="1204" y="55"/>
                </a:lnTo>
                <a:lnTo>
                  <a:pt x="1171" y="59"/>
                </a:lnTo>
                <a:lnTo>
                  <a:pt x="1112" y="58"/>
                </a:lnTo>
                <a:lnTo>
                  <a:pt x="1064" y="56"/>
                </a:lnTo>
                <a:lnTo>
                  <a:pt x="983" y="54"/>
                </a:lnTo>
                <a:lnTo>
                  <a:pt x="941" y="58"/>
                </a:lnTo>
                <a:lnTo>
                  <a:pt x="885" y="56"/>
                </a:lnTo>
                <a:lnTo>
                  <a:pt x="851" y="62"/>
                </a:lnTo>
                <a:lnTo>
                  <a:pt x="828" y="55"/>
                </a:lnTo>
                <a:lnTo>
                  <a:pt x="815" y="53"/>
                </a:lnTo>
                <a:lnTo>
                  <a:pt x="804" y="46"/>
                </a:lnTo>
                <a:lnTo>
                  <a:pt x="809" y="32"/>
                </a:lnTo>
                <a:lnTo>
                  <a:pt x="809" y="17"/>
                </a:lnTo>
                <a:lnTo>
                  <a:pt x="798" y="22"/>
                </a:lnTo>
                <a:lnTo>
                  <a:pt x="786" y="49"/>
                </a:lnTo>
                <a:lnTo>
                  <a:pt x="760" y="72"/>
                </a:lnTo>
                <a:lnTo>
                  <a:pt x="745" y="87"/>
                </a:lnTo>
                <a:lnTo>
                  <a:pt x="718" y="101"/>
                </a:lnTo>
                <a:lnTo>
                  <a:pt x="701" y="98"/>
                </a:lnTo>
                <a:lnTo>
                  <a:pt x="671" y="112"/>
                </a:lnTo>
                <a:lnTo>
                  <a:pt x="644" y="118"/>
                </a:lnTo>
                <a:lnTo>
                  <a:pt x="618" y="124"/>
                </a:lnTo>
                <a:lnTo>
                  <a:pt x="585" y="108"/>
                </a:lnTo>
                <a:lnTo>
                  <a:pt x="557" y="110"/>
                </a:lnTo>
                <a:lnTo>
                  <a:pt x="546" y="92"/>
                </a:lnTo>
                <a:lnTo>
                  <a:pt x="520" y="93"/>
                </a:lnTo>
                <a:lnTo>
                  <a:pt x="507" y="98"/>
                </a:lnTo>
                <a:lnTo>
                  <a:pt x="486" y="86"/>
                </a:lnTo>
                <a:lnTo>
                  <a:pt x="469" y="77"/>
                </a:lnTo>
                <a:lnTo>
                  <a:pt x="461" y="62"/>
                </a:lnTo>
                <a:lnTo>
                  <a:pt x="446" y="29"/>
                </a:lnTo>
                <a:lnTo>
                  <a:pt x="432" y="24"/>
                </a:lnTo>
                <a:lnTo>
                  <a:pt x="425" y="44"/>
                </a:lnTo>
                <a:lnTo>
                  <a:pt x="413" y="43"/>
                </a:lnTo>
                <a:lnTo>
                  <a:pt x="372" y="55"/>
                </a:lnTo>
                <a:lnTo>
                  <a:pt x="339" y="48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60" name="Freeform 12"/>
          <p:cNvSpPr>
            <a:spLocks/>
          </p:cNvSpPr>
          <p:nvPr/>
        </p:nvSpPr>
        <p:spPr bwMode="auto">
          <a:xfrm>
            <a:off x="4868863" y="249238"/>
            <a:ext cx="122237" cy="406400"/>
          </a:xfrm>
          <a:custGeom>
            <a:avLst/>
            <a:gdLst/>
            <a:ahLst/>
            <a:cxnLst>
              <a:cxn ang="0">
                <a:pos x="51" y="6"/>
              </a:cxn>
              <a:cxn ang="0">
                <a:pos x="47" y="25"/>
              </a:cxn>
              <a:cxn ang="0">
                <a:pos x="76" y="27"/>
              </a:cxn>
              <a:cxn ang="0">
                <a:pos x="65" y="61"/>
              </a:cxn>
              <a:cxn ang="0">
                <a:pos x="66" y="87"/>
              </a:cxn>
              <a:cxn ang="0">
                <a:pos x="73" y="110"/>
              </a:cxn>
              <a:cxn ang="0">
                <a:pos x="61" y="133"/>
              </a:cxn>
              <a:cxn ang="0">
                <a:pos x="57" y="157"/>
              </a:cxn>
              <a:cxn ang="0">
                <a:pos x="51" y="181"/>
              </a:cxn>
              <a:cxn ang="0">
                <a:pos x="42" y="197"/>
              </a:cxn>
              <a:cxn ang="0">
                <a:pos x="32" y="213"/>
              </a:cxn>
              <a:cxn ang="0">
                <a:pos x="20" y="230"/>
              </a:cxn>
              <a:cxn ang="0">
                <a:pos x="13" y="241"/>
              </a:cxn>
              <a:cxn ang="0">
                <a:pos x="0" y="255"/>
              </a:cxn>
              <a:cxn ang="0">
                <a:pos x="8" y="230"/>
              </a:cxn>
              <a:cxn ang="0">
                <a:pos x="24" y="212"/>
              </a:cxn>
              <a:cxn ang="0">
                <a:pos x="21" y="192"/>
              </a:cxn>
              <a:cxn ang="0">
                <a:pos x="36" y="167"/>
              </a:cxn>
              <a:cxn ang="0">
                <a:pos x="44" y="137"/>
              </a:cxn>
              <a:cxn ang="0">
                <a:pos x="40" y="108"/>
              </a:cxn>
              <a:cxn ang="0">
                <a:pos x="43" y="85"/>
              </a:cxn>
              <a:cxn ang="0">
                <a:pos x="40" y="68"/>
              </a:cxn>
              <a:cxn ang="0">
                <a:pos x="19" y="36"/>
              </a:cxn>
              <a:cxn ang="0">
                <a:pos x="6" y="3"/>
              </a:cxn>
              <a:cxn ang="0">
                <a:pos x="50" y="0"/>
              </a:cxn>
              <a:cxn ang="0">
                <a:pos x="51" y="6"/>
              </a:cxn>
            </a:cxnLst>
            <a:rect l="0" t="0" r="r" b="b"/>
            <a:pathLst>
              <a:path w="77" h="256">
                <a:moveTo>
                  <a:pt x="51" y="6"/>
                </a:moveTo>
                <a:lnTo>
                  <a:pt x="47" y="25"/>
                </a:lnTo>
                <a:lnTo>
                  <a:pt x="76" y="27"/>
                </a:lnTo>
                <a:lnTo>
                  <a:pt x="65" y="61"/>
                </a:lnTo>
                <a:lnTo>
                  <a:pt x="66" y="87"/>
                </a:lnTo>
                <a:lnTo>
                  <a:pt x="73" y="110"/>
                </a:lnTo>
                <a:lnTo>
                  <a:pt x="61" y="133"/>
                </a:lnTo>
                <a:lnTo>
                  <a:pt x="57" y="157"/>
                </a:lnTo>
                <a:lnTo>
                  <a:pt x="51" y="181"/>
                </a:lnTo>
                <a:lnTo>
                  <a:pt x="42" y="197"/>
                </a:lnTo>
                <a:lnTo>
                  <a:pt x="32" y="213"/>
                </a:lnTo>
                <a:lnTo>
                  <a:pt x="20" y="230"/>
                </a:lnTo>
                <a:lnTo>
                  <a:pt x="13" y="241"/>
                </a:lnTo>
                <a:lnTo>
                  <a:pt x="0" y="255"/>
                </a:lnTo>
                <a:lnTo>
                  <a:pt x="8" y="230"/>
                </a:lnTo>
                <a:lnTo>
                  <a:pt x="24" y="212"/>
                </a:lnTo>
                <a:lnTo>
                  <a:pt x="21" y="192"/>
                </a:lnTo>
                <a:lnTo>
                  <a:pt x="36" y="167"/>
                </a:lnTo>
                <a:lnTo>
                  <a:pt x="44" y="137"/>
                </a:lnTo>
                <a:lnTo>
                  <a:pt x="40" y="108"/>
                </a:lnTo>
                <a:lnTo>
                  <a:pt x="43" y="85"/>
                </a:lnTo>
                <a:lnTo>
                  <a:pt x="40" y="68"/>
                </a:lnTo>
                <a:lnTo>
                  <a:pt x="19" y="36"/>
                </a:lnTo>
                <a:lnTo>
                  <a:pt x="6" y="3"/>
                </a:lnTo>
                <a:lnTo>
                  <a:pt x="50" y="0"/>
                </a:lnTo>
                <a:lnTo>
                  <a:pt x="51" y="6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00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61" name="Freeform 13"/>
          <p:cNvSpPr>
            <a:spLocks/>
          </p:cNvSpPr>
          <p:nvPr/>
        </p:nvSpPr>
        <p:spPr bwMode="auto">
          <a:xfrm>
            <a:off x="3605213" y="19050"/>
            <a:ext cx="1951037" cy="411163"/>
          </a:xfrm>
          <a:custGeom>
            <a:avLst/>
            <a:gdLst/>
            <a:ahLst/>
            <a:cxnLst>
              <a:cxn ang="0">
                <a:pos x="0" y="259"/>
              </a:cxn>
              <a:cxn ang="0">
                <a:pos x="5" y="154"/>
              </a:cxn>
              <a:cxn ang="0">
                <a:pos x="23" y="130"/>
              </a:cxn>
              <a:cxn ang="0">
                <a:pos x="56" y="146"/>
              </a:cxn>
              <a:cxn ang="0">
                <a:pos x="85" y="128"/>
              </a:cxn>
              <a:cxn ang="0">
                <a:pos x="117" y="144"/>
              </a:cxn>
              <a:cxn ang="0">
                <a:pos x="152" y="144"/>
              </a:cxn>
              <a:cxn ang="0">
                <a:pos x="208" y="138"/>
              </a:cxn>
              <a:cxn ang="0">
                <a:pos x="249" y="122"/>
              </a:cxn>
              <a:cxn ang="0">
                <a:pos x="289" y="138"/>
              </a:cxn>
              <a:cxn ang="0">
                <a:pos x="312" y="143"/>
              </a:cxn>
              <a:cxn ang="0">
                <a:pos x="362" y="137"/>
              </a:cxn>
              <a:cxn ang="0">
                <a:pos x="449" y="121"/>
              </a:cxn>
              <a:cxn ang="0">
                <a:pos x="499" y="83"/>
              </a:cxn>
              <a:cxn ang="0">
                <a:pos x="489" y="119"/>
              </a:cxn>
              <a:cxn ang="0">
                <a:pos x="531" y="132"/>
              </a:cxn>
              <a:cxn ang="0">
                <a:pos x="559" y="158"/>
              </a:cxn>
              <a:cxn ang="0">
                <a:pos x="586" y="178"/>
              </a:cxn>
              <a:cxn ang="0">
                <a:pos x="602" y="178"/>
              </a:cxn>
              <a:cxn ang="0">
                <a:pos x="581" y="145"/>
              </a:cxn>
              <a:cxn ang="0">
                <a:pos x="561" y="103"/>
              </a:cxn>
              <a:cxn ang="0">
                <a:pos x="547" y="82"/>
              </a:cxn>
              <a:cxn ang="0">
                <a:pos x="574" y="62"/>
              </a:cxn>
              <a:cxn ang="0">
                <a:pos x="535" y="56"/>
              </a:cxn>
              <a:cxn ang="0">
                <a:pos x="600" y="42"/>
              </a:cxn>
              <a:cxn ang="0">
                <a:pos x="676" y="55"/>
              </a:cxn>
              <a:cxn ang="0">
                <a:pos x="721" y="60"/>
              </a:cxn>
              <a:cxn ang="0">
                <a:pos x="773" y="108"/>
              </a:cxn>
              <a:cxn ang="0">
                <a:pos x="828" y="139"/>
              </a:cxn>
              <a:cxn ang="0">
                <a:pos x="879" y="141"/>
              </a:cxn>
              <a:cxn ang="0">
                <a:pos x="928" y="128"/>
              </a:cxn>
              <a:cxn ang="0">
                <a:pos x="957" y="139"/>
              </a:cxn>
              <a:cxn ang="0">
                <a:pos x="981" y="130"/>
              </a:cxn>
              <a:cxn ang="0">
                <a:pos x="1015" y="146"/>
              </a:cxn>
              <a:cxn ang="0">
                <a:pos x="1041" y="144"/>
              </a:cxn>
              <a:cxn ang="0">
                <a:pos x="1063" y="130"/>
              </a:cxn>
              <a:cxn ang="0">
                <a:pos x="1099" y="146"/>
              </a:cxn>
              <a:cxn ang="0">
                <a:pos x="1128" y="139"/>
              </a:cxn>
              <a:cxn ang="0">
                <a:pos x="1154" y="149"/>
              </a:cxn>
              <a:cxn ang="0">
                <a:pos x="1197" y="138"/>
              </a:cxn>
              <a:cxn ang="0">
                <a:pos x="1221" y="165"/>
              </a:cxn>
              <a:cxn ang="0">
                <a:pos x="1229" y="154"/>
              </a:cxn>
              <a:cxn ang="0">
                <a:pos x="1224" y="112"/>
              </a:cxn>
              <a:cxn ang="0">
                <a:pos x="1187" y="93"/>
              </a:cxn>
              <a:cxn ang="0">
                <a:pos x="1140" y="101"/>
              </a:cxn>
              <a:cxn ang="0">
                <a:pos x="1099" y="93"/>
              </a:cxn>
              <a:cxn ang="0">
                <a:pos x="1040" y="95"/>
              </a:cxn>
              <a:cxn ang="0">
                <a:pos x="996" y="93"/>
              </a:cxn>
              <a:cxn ang="0">
                <a:pos x="955" y="96"/>
              </a:cxn>
              <a:cxn ang="0">
                <a:pos x="909" y="96"/>
              </a:cxn>
              <a:cxn ang="0">
                <a:pos x="861" y="97"/>
              </a:cxn>
              <a:cxn ang="0">
                <a:pos x="826" y="96"/>
              </a:cxn>
              <a:cxn ang="0">
                <a:pos x="785" y="69"/>
              </a:cxn>
              <a:cxn ang="0">
                <a:pos x="727" y="30"/>
              </a:cxn>
              <a:cxn ang="0">
                <a:pos x="644" y="2"/>
              </a:cxn>
              <a:cxn ang="0">
                <a:pos x="560" y="8"/>
              </a:cxn>
              <a:cxn ang="0">
                <a:pos x="474" y="45"/>
              </a:cxn>
              <a:cxn ang="0">
                <a:pos x="399" y="95"/>
              </a:cxn>
              <a:cxn ang="0">
                <a:pos x="328" y="97"/>
              </a:cxn>
              <a:cxn ang="0">
                <a:pos x="231" y="96"/>
              </a:cxn>
              <a:cxn ang="0">
                <a:pos x="109" y="93"/>
              </a:cxn>
              <a:cxn ang="0">
                <a:pos x="19" y="96"/>
              </a:cxn>
              <a:cxn ang="0">
                <a:pos x="0" y="132"/>
              </a:cxn>
            </a:cxnLst>
            <a:rect l="0" t="0" r="r" b="b"/>
            <a:pathLst>
              <a:path w="1229" h="259">
                <a:moveTo>
                  <a:pt x="0" y="175"/>
                </a:moveTo>
                <a:lnTo>
                  <a:pt x="0" y="219"/>
                </a:lnTo>
                <a:lnTo>
                  <a:pt x="0" y="259"/>
                </a:lnTo>
                <a:lnTo>
                  <a:pt x="3" y="226"/>
                </a:lnTo>
                <a:lnTo>
                  <a:pt x="4" y="201"/>
                </a:lnTo>
                <a:lnTo>
                  <a:pt x="5" y="154"/>
                </a:lnTo>
                <a:lnTo>
                  <a:pt x="8" y="132"/>
                </a:lnTo>
                <a:lnTo>
                  <a:pt x="16" y="124"/>
                </a:lnTo>
                <a:lnTo>
                  <a:pt x="23" y="130"/>
                </a:lnTo>
                <a:lnTo>
                  <a:pt x="33" y="131"/>
                </a:lnTo>
                <a:lnTo>
                  <a:pt x="47" y="138"/>
                </a:lnTo>
                <a:lnTo>
                  <a:pt x="56" y="146"/>
                </a:lnTo>
                <a:lnTo>
                  <a:pt x="66" y="146"/>
                </a:lnTo>
                <a:lnTo>
                  <a:pt x="75" y="141"/>
                </a:lnTo>
                <a:lnTo>
                  <a:pt x="85" y="128"/>
                </a:lnTo>
                <a:lnTo>
                  <a:pt x="93" y="129"/>
                </a:lnTo>
                <a:lnTo>
                  <a:pt x="108" y="139"/>
                </a:lnTo>
                <a:lnTo>
                  <a:pt x="117" y="144"/>
                </a:lnTo>
                <a:lnTo>
                  <a:pt x="126" y="149"/>
                </a:lnTo>
                <a:lnTo>
                  <a:pt x="136" y="151"/>
                </a:lnTo>
                <a:lnTo>
                  <a:pt x="152" y="144"/>
                </a:lnTo>
                <a:lnTo>
                  <a:pt x="171" y="158"/>
                </a:lnTo>
                <a:lnTo>
                  <a:pt x="185" y="151"/>
                </a:lnTo>
                <a:lnTo>
                  <a:pt x="208" y="138"/>
                </a:lnTo>
                <a:lnTo>
                  <a:pt x="222" y="138"/>
                </a:lnTo>
                <a:lnTo>
                  <a:pt x="238" y="127"/>
                </a:lnTo>
                <a:lnTo>
                  <a:pt x="249" y="122"/>
                </a:lnTo>
                <a:lnTo>
                  <a:pt x="265" y="136"/>
                </a:lnTo>
                <a:lnTo>
                  <a:pt x="278" y="132"/>
                </a:lnTo>
                <a:lnTo>
                  <a:pt x="289" y="138"/>
                </a:lnTo>
                <a:lnTo>
                  <a:pt x="296" y="138"/>
                </a:lnTo>
                <a:lnTo>
                  <a:pt x="305" y="138"/>
                </a:lnTo>
                <a:lnTo>
                  <a:pt x="312" y="143"/>
                </a:lnTo>
                <a:lnTo>
                  <a:pt x="323" y="138"/>
                </a:lnTo>
                <a:lnTo>
                  <a:pt x="331" y="124"/>
                </a:lnTo>
                <a:lnTo>
                  <a:pt x="362" y="137"/>
                </a:lnTo>
                <a:lnTo>
                  <a:pt x="376" y="152"/>
                </a:lnTo>
                <a:lnTo>
                  <a:pt x="382" y="176"/>
                </a:lnTo>
                <a:lnTo>
                  <a:pt x="449" y="121"/>
                </a:lnTo>
                <a:lnTo>
                  <a:pt x="465" y="101"/>
                </a:lnTo>
                <a:lnTo>
                  <a:pt x="481" y="91"/>
                </a:lnTo>
                <a:lnTo>
                  <a:pt x="499" y="83"/>
                </a:lnTo>
                <a:lnTo>
                  <a:pt x="496" y="98"/>
                </a:lnTo>
                <a:lnTo>
                  <a:pt x="476" y="123"/>
                </a:lnTo>
                <a:lnTo>
                  <a:pt x="489" y="119"/>
                </a:lnTo>
                <a:lnTo>
                  <a:pt x="508" y="110"/>
                </a:lnTo>
                <a:lnTo>
                  <a:pt x="522" y="116"/>
                </a:lnTo>
                <a:lnTo>
                  <a:pt x="531" y="132"/>
                </a:lnTo>
                <a:lnTo>
                  <a:pt x="526" y="146"/>
                </a:lnTo>
                <a:lnTo>
                  <a:pt x="544" y="148"/>
                </a:lnTo>
                <a:lnTo>
                  <a:pt x="559" y="158"/>
                </a:lnTo>
                <a:lnTo>
                  <a:pt x="565" y="170"/>
                </a:lnTo>
                <a:lnTo>
                  <a:pt x="578" y="167"/>
                </a:lnTo>
                <a:lnTo>
                  <a:pt x="586" y="178"/>
                </a:lnTo>
                <a:lnTo>
                  <a:pt x="598" y="196"/>
                </a:lnTo>
                <a:lnTo>
                  <a:pt x="608" y="193"/>
                </a:lnTo>
                <a:lnTo>
                  <a:pt x="602" y="178"/>
                </a:lnTo>
                <a:lnTo>
                  <a:pt x="598" y="162"/>
                </a:lnTo>
                <a:lnTo>
                  <a:pt x="590" y="156"/>
                </a:lnTo>
                <a:lnTo>
                  <a:pt x="581" y="145"/>
                </a:lnTo>
                <a:lnTo>
                  <a:pt x="586" y="122"/>
                </a:lnTo>
                <a:lnTo>
                  <a:pt x="579" y="106"/>
                </a:lnTo>
                <a:lnTo>
                  <a:pt x="561" y="103"/>
                </a:lnTo>
                <a:lnTo>
                  <a:pt x="566" y="91"/>
                </a:lnTo>
                <a:lnTo>
                  <a:pt x="578" y="81"/>
                </a:lnTo>
                <a:lnTo>
                  <a:pt x="547" y="82"/>
                </a:lnTo>
                <a:lnTo>
                  <a:pt x="561" y="75"/>
                </a:lnTo>
                <a:lnTo>
                  <a:pt x="587" y="64"/>
                </a:lnTo>
                <a:lnTo>
                  <a:pt x="574" y="62"/>
                </a:lnTo>
                <a:lnTo>
                  <a:pt x="540" y="71"/>
                </a:lnTo>
                <a:lnTo>
                  <a:pt x="524" y="65"/>
                </a:lnTo>
                <a:lnTo>
                  <a:pt x="535" y="56"/>
                </a:lnTo>
                <a:lnTo>
                  <a:pt x="559" y="53"/>
                </a:lnTo>
                <a:lnTo>
                  <a:pt x="579" y="50"/>
                </a:lnTo>
                <a:lnTo>
                  <a:pt x="600" y="42"/>
                </a:lnTo>
                <a:lnTo>
                  <a:pt x="635" y="37"/>
                </a:lnTo>
                <a:lnTo>
                  <a:pt x="660" y="41"/>
                </a:lnTo>
                <a:lnTo>
                  <a:pt x="676" y="55"/>
                </a:lnTo>
                <a:lnTo>
                  <a:pt x="692" y="63"/>
                </a:lnTo>
                <a:lnTo>
                  <a:pt x="704" y="57"/>
                </a:lnTo>
                <a:lnTo>
                  <a:pt x="721" y="60"/>
                </a:lnTo>
                <a:lnTo>
                  <a:pt x="741" y="72"/>
                </a:lnTo>
                <a:lnTo>
                  <a:pt x="758" y="88"/>
                </a:lnTo>
                <a:lnTo>
                  <a:pt x="773" y="108"/>
                </a:lnTo>
                <a:lnTo>
                  <a:pt x="797" y="115"/>
                </a:lnTo>
                <a:lnTo>
                  <a:pt x="816" y="128"/>
                </a:lnTo>
                <a:lnTo>
                  <a:pt x="828" y="139"/>
                </a:lnTo>
                <a:lnTo>
                  <a:pt x="846" y="151"/>
                </a:lnTo>
                <a:lnTo>
                  <a:pt x="866" y="147"/>
                </a:lnTo>
                <a:lnTo>
                  <a:pt x="879" y="141"/>
                </a:lnTo>
                <a:lnTo>
                  <a:pt x="904" y="141"/>
                </a:lnTo>
                <a:lnTo>
                  <a:pt x="917" y="126"/>
                </a:lnTo>
                <a:lnTo>
                  <a:pt x="928" y="128"/>
                </a:lnTo>
                <a:lnTo>
                  <a:pt x="936" y="128"/>
                </a:lnTo>
                <a:lnTo>
                  <a:pt x="946" y="134"/>
                </a:lnTo>
                <a:lnTo>
                  <a:pt x="957" y="139"/>
                </a:lnTo>
                <a:lnTo>
                  <a:pt x="965" y="129"/>
                </a:lnTo>
                <a:lnTo>
                  <a:pt x="974" y="126"/>
                </a:lnTo>
                <a:lnTo>
                  <a:pt x="981" y="130"/>
                </a:lnTo>
                <a:lnTo>
                  <a:pt x="989" y="124"/>
                </a:lnTo>
                <a:lnTo>
                  <a:pt x="1005" y="132"/>
                </a:lnTo>
                <a:lnTo>
                  <a:pt x="1015" y="146"/>
                </a:lnTo>
                <a:lnTo>
                  <a:pt x="1025" y="147"/>
                </a:lnTo>
                <a:lnTo>
                  <a:pt x="1032" y="149"/>
                </a:lnTo>
                <a:lnTo>
                  <a:pt x="1041" y="144"/>
                </a:lnTo>
                <a:lnTo>
                  <a:pt x="1048" y="138"/>
                </a:lnTo>
                <a:lnTo>
                  <a:pt x="1054" y="136"/>
                </a:lnTo>
                <a:lnTo>
                  <a:pt x="1063" y="130"/>
                </a:lnTo>
                <a:lnTo>
                  <a:pt x="1074" y="130"/>
                </a:lnTo>
                <a:lnTo>
                  <a:pt x="1084" y="139"/>
                </a:lnTo>
                <a:lnTo>
                  <a:pt x="1099" y="146"/>
                </a:lnTo>
                <a:lnTo>
                  <a:pt x="1112" y="139"/>
                </a:lnTo>
                <a:lnTo>
                  <a:pt x="1119" y="136"/>
                </a:lnTo>
                <a:lnTo>
                  <a:pt x="1128" y="139"/>
                </a:lnTo>
                <a:lnTo>
                  <a:pt x="1135" y="141"/>
                </a:lnTo>
                <a:lnTo>
                  <a:pt x="1144" y="149"/>
                </a:lnTo>
                <a:lnTo>
                  <a:pt x="1154" y="149"/>
                </a:lnTo>
                <a:lnTo>
                  <a:pt x="1166" y="146"/>
                </a:lnTo>
                <a:lnTo>
                  <a:pt x="1180" y="143"/>
                </a:lnTo>
                <a:lnTo>
                  <a:pt x="1197" y="138"/>
                </a:lnTo>
                <a:lnTo>
                  <a:pt x="1209" y="143"/>
                </a:lnTo>
                <a:lnTo>
                  <a:pt x="1216" y="150"/>
                </a:lnTo>
                <a:lnTo>
                  <a:pt x="1221" y="165"/>
                </a:lnTo>
                <a:lnTo>
                  <a:pt x="1225" y="189"/>
                </a:lnTo>
                <a:lnTo>
                  <a:pt x="1229" y="222"/>
                </a:lnTo>
                <a:lnTo>
                  <a:pt x="1229" y="154"/>
                </a:lnTo>
                <a:lnTo>
                  <a:pt x="1229" y="137"/>
                </a:lnTo>
                <a:lnTo>
                  <a:pt x="1227" y="126"/>
                </a:lnTo>
                <a:lnTo>
                  <a:pt x="1224" y="112"/>
                </a:lnTo>
                <a:lnTo>
                  <a:pt x="1218" y="100"/>
                </a:lnTo>
                <a:lnTo>
                  <a:pt x="1205" y="95"/>
                </a:lnTo>
                <a:lnTo>
                  <a:pt x="1187" y="93"/>
                </a:lnTo>
                <a:lnTo>
                  <a:pt x="1172" y="95"/>
                </a:lnTo>
                <a:lnTo>
                  <a:pt x="1156" y="91"/>
                </a:lnTo>
                <a:lnTo>
                  <a:pt x="1140" y="101"/>
                </a:lnTo>
                <a:lnTo>
                  <a:pt x="1124" y="96"/>
                </a:lnTo>
                <a:lnTo>
                  <a:pt x="1110" y="93"/>
                </a:lnTo>
                <a:lnTo>
                  <a:pt x="1099" y="93"/>
                </a:lnTo>
                <a:lnTo>
                  <a:pt x="1071" y="96"/>
                </a:lnTo>
                <a:lnTo>
                  <a:pt x="1056" y="98"/>
                </a:lnTo>
                <a:lnTo>
                  <a:pt x="1040" y="95"/>
                </a:lnTo>
                <a:lnTo>
                  <a:pt x="1024" y="99"/>
                </a:lnTo>
                <a:lnTo>
                  <a:pt x="1004" y="95"/>
                </a:lnTo>
                <a:lnTo>
                  <a:pt x="996" y="93"/>
                </a:lnTo>
                <a:lnTo>
                  <a:pt x="981" y="93"/>
                </a:lnTo>
                <a:lnTo>
                  <a:pt x="966" y="91"/>
                </a:lnTo>
                <a:lnTo>
                  <a:pt x="955" y="96"/>
                </a:lnTo>
                <a:lnTo>
                  <a:pt x="946" y="95"/>
                </a:lnTo>
                <a:lnTo>
                  <a:pt x="926" y="93"/>
                </a:lnTo>
                <a:lnTo>
                  <a:pt x="909" y="96"/>
                </a:lnTo>
                <a:lnTo>
                  <a:pt x="894" y="96"/>
                </a:lnTo>
                <a:lnTo>
                  <a:pt x="876" y="91"/>
                </a:lnTo>
                <a:lnTo>
                  <a:pt x="861" y="97"/>
                </a:lnTo>
                <a:lnTo>
                  <a:pt x="849" y="93"/>
                </a:lnTo>
                <a:lnTo>
                  <a:pt x="838" y="99"/>
                </a:lnTo>
                <a:lnTo>
                  <a:pt x="826" y="96"/>
                </a:lnTo>
                <a:lnTo>
                  <a:pt x="812" y="93"/>
                </a:lnTo>
                <a:lnTo>
                  <a:pt x="804" y="88"/>
                </a:lnTo>
                <a:lnTo>
                  <a:pt x="785" y="69"/>
                </a:lnTo>
                <a:lnTo>
                  <a:pt x="764" y="52"/>
                </a:lnTo>
                <a:lnTo>
                  <a:pt x="745" y="40"/>
                </a:lnTo>
                <a:lnTo>
                  <a:pt x="727" y="30"/>
                </a:lnTo>
                <a:lnTo>
                  <a:pt x="700" y="17"/>
                </a:lnTo>
                <a:lnTo>
                  <a:pt x="672" y="8"/>
                </a:lnTo>
                <a:lnTo>
                  <a:pt x="644" y="2"/>
                </a:lnTo>
                <a:lnTo>
                  <a:pt x="617" y="0"/>
                </a:lnTo>
                <a:lnTo>
                  <a:pt x="591" y="2"/>
                </a:lnTo>
                <a:lnTo>
                  <a:pt x="560" y="8"/>
                </a:lnTo>
                <a:lnTo>
                  <a:pt x="528" y="17"/>
                </a:lnTo>
                <a:lnTo>
                  <a:pt x="500" y="29"/>
                </a:lnTo>
                <a:lnTo>
                  <a:pt x="474" y="45"/>
                </a:lnTo>
                <a:lnTo>
                  <a:pt x="452" y="63"/>
                </a:lnTo>
                <a:lnTo>
                  <a:pt x="426" y="87"/>
                </a:lnTo>
                <a:lnTo>
                  <a:pt x="399" y="95"/>
                </a:lnTo>
                <a:lnTo>
                  <a:pt x="376" y="99"/>
                </a:lnTo>
                <a:lnTo>
                  <a:pt x="352" y="101"/>
                </a:lnTo>
                <a:lnTo>
                  <a:pt x="328" y="97"/>
                </a:lnTo>
                <a:lnTo>
                  <a:pt x="309" y="97"/>
                </a:lnTo>
                <a:lnTo>
                  <a:pt x="249" y="97"/>
                </a:lnTo>
                <a:lnTo>
                  <a:pt x="231" y="96"/>
                </a:lnTo>
                <a:lnTo>
                  <a:pt x="180" y="99"/>
                </a:lnTo>
                <a:lnTo>
                  <a:pt x="148" y="97"/>
                </a:lnTo>
                <a:lnTo>
                  <a:pt x="109" y="93"/>
                </a:lnTo>
                <a:lnTo>
                  <a:pt x="61" y="95"/>
                </a:lnTo>
                <a:lnTo>
                  <a:pt x="32" y="95"/>
                </a:lnTo>
                <a:lnTo>
                  <a:pt x="19" y="96"/>
                </a:lnTo>
                <a:lnTo>
                  <a:pt x="10" y="101"/>
                </a:lnTo>
                <a:lnTo>
                  <a:pt x="2" y="113"/>
                </a:lnTo>
                <a:lnTo>
                  <a:pt x="0" y="132"/>
                </a:lnTo>
                <a:lnTo>
                  <a:pt x="0" y="152"/>
                </a:lnTo>
                <a:lnTo>
                  <a:pt x="0" y="175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62" name="Freeform 14"/>
          <p:cNvSpPr>
            <a:spLocks/>
          </p:cNvSpPr>
          <p:nvPr/>
        </p:nvSpPr>
        <p:spPr bwMode="auto">
          <a:xfrm>
            <a:off x="4191000" y="234950"/>
            <a:ext cx="90488" cy="400050"/>
          </a:xfrm>
          <a:custGeom>
            <a:avLst/>
            <a:gdLst/>
            <a:ahLst/>
            <a:cxnLst>
              <a:cxn ang="0">
                <a:pos x="13" y="6"/>
              </a:cxn>
              <a:cxn ang="0">
                <a:pos x="17" y="25"/>
              </a:cxn>
              <a:cxn ang="0">
                <a:pos x="13" y="34"/>
              </a:cxn>
              <a:cxn ang="0">
                <a:pos x="6" y="62"/>
              </a:cxn>
              <a:cxn ang="0">
                <a:pos x="1" y="86"/>
              </a:cxn>
              <a:cxn ang="0">
                <a:pos x="0" y="108"/>
              </a:cxn>
              <a:cxn ang="0">
                <a:pos x="5" y="135"/>
              </a:cxn>
              <a:cxn ang="0">
                <a:pos x="8" y="160"/>
              </a:cxn>
              <a:cxn ang="0">
                <a:pos x="13" y="184"/>
              </a:cxn>
              <a:cxn ang="0">
                <a:pos x="27" y="200"/>
              </a:cxn>
              <a:cxn ang="0">
                <a:pos x="32" y="217"/>
              </a:cxn>
              <a:cxn ang="0">
                <a:pos x="45" y="234"/>
              </a:cxn>
              <a:cxn ang="0">
                <a:pos x="56" y="251"/>
              </a:cxn>
              <a:cxn ang="0">
                <a:pos x="51" y="235"/>
              </a:cxn>
              <a:cxn ang="0">
                <a:pos x="40" y="216"/>
              </a:cxn>
              <a:cxn ang="0">
                <a:pos x="43" y="196"/>
              </a:cxn>
              <a:cxn ang="0">
                <a:pos x="28" y="170"/>
              </a:cxn>
              <a:cxn ang="0">
                <a:pos x="15" y="140"/>
              </a:cxn>
              <a:cxn ang="0">
                <a:pos x="12" y="94"/>
              </a:cxn>
              <a:cxn ang="0">
                <a:pos x="17" y="64"/>
              </a:cxn>
              <a:cxn ang="0">
                <a:pos x="25" y="34"/>
              </a:cxn>
              <a:cxn ang="0">
                <a:pos x="27" y="12"/>
              </a:cxn>
              <a:cxn ang="0">
                <a:pos x="15" y="0"/>
              </a:cxn>
              <a:cxn ang="0">
                <a:pos x="13" y="6"/>
              </a:cxn>
            </a:cxnLst>
            <a:rect l="0" t="0" r="r" b="b"/>
            <a:pathLst>
              <a:path w="57" h="252">
                <a:moveTo>
                  <a:pt x="13" y="6"/>
                </a:moveTo>
                <a:lnTo>
                  <a:pt x="17" y="25"/>
                </a:lnTo>
                <a:lnTo>
                  <a:pt x="13" y="34"/>
                </a:lnTo>
                <a:lnTo>
                  <a:pt x="6" y="62"/>
                </a:lnTo>
                <a:lnTo>
                  <a:pt x="1" y="86"/>
                </a:lnTo>
                <a:lnTo>
                  <a:pt x="0" y="108"/>
                </a:lnTo>
                <a:lnTo>
                  <a:pt x="5" y="135"/>
                </a:lnTo>
                <a:lnTo>
                  <a:pt x="8" y="160"/>
                </a:lnTo>
                <a:lnTo>
                  <a:pt x="13" y="184"/>
                </a:lnTo>
                <a:lnTo>
                  <a:pt x="27" y="200"/>
                </a:lnTo>
                <a:lnTo>
                  <a:pt x="32" y="217"/>
                </a:lnTo>
                <a:lnTo>
                  <a:pt x="45" y="234"/>
                </a:lnTo>
                <a:lnTo>
                  <a:pt x="56" y="251"/>
                </a:lnTo>
                <a:lnTo>
                  <a:pt x="51" y="235"/>
                </a:lnTo>
                <a:lnTo>
                  <a:pt x="40" y="216"/>
                </a:lnTo>
                <a:lnTo>
                  <a:pt x="43" y="196"/>
                </a:lnTo>
                <a:lnTo>
                  <a:pt x="28" y="170"/>
                </a:lnTo>
                <a:lnTo>
                  <a:pt x="15" y="140"/>
                </a:lnTo>
                <a:lnTo>
                  <a:pt x="12" y="94"/>
                </a:lnTo>
                <a:lnTo>
                  <a:pt x="17" y="64"/>
                </a:lnTo>
                <a:lnTo>
                  <a:pt x="25" y="34"/>
                </a:lnTo>
                <a:lnTo>
                  <a:pt x="27" y="12"/>
                </a:lnTo>
                <a:lnTo>
                  <a:pt x="15" y="0"/>
                </a:lnTo>
                <a:lnTo>
                  <a:pt x="13" y="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4108" name="Group 15"/>
          <p:cNvGrpSpPr>
            <a:grpSpLocks/>
          </p:cNvGrpSpPr>
          <p:nvPr/>
        </p:nvGrpSpPr>
        <p:grpSpPr bwMode="auto">
          <a:xfrm>
            <a:off x="63500" y="153988"/>
            <a:ext cx="3435350" cy="520700"/>
            <a:chOff x="40" y="97"/>
            <a:chExt cx="2164" cy="328"/>
          </a:xfrm>
        </p:grpSpPr>
        <p:sp>
          <p:nvSpPr>
            <p:cNvPr id="2064" name="Freeform 16"/>
            <p:cNvSpPr>
              <a:spLocks/>
            </p:cNvSpPr>
            <p:nvPr/>
          </p:nvSpPr>
          <p:spPr bwMode="auto">
            <a:xfrm>
              <a:off x="40" y="97"/>
              <a:ext cx="2164" cy="267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46" y="0"/>
                </a:cxn>
                <a:cxn ang="0">
                  <a:pos x="2096" y="0"/>
                </a:cxn>
                <a:cxn ang="0">
                  <a:pos x="2120" y="2"/>
                </a:cxn>
                <a:cxn ang="0">
                  <a:pos x="2137" y="9"/>
                </a:cxn>
                <a:cxn ang="0">
                  <a:pos x="2152" y="26"/>
                </a:cxn>
                <a:cxn ang="0">
                  <a:pos x="2160" y="46"/>
                </a:cxn>
                <a:cxn ang="0">
                  <a:pos x="2163" y="69"/>
                </a:cxn>
                <a:cxn ang="0">
                  <a:pos x="2163" y="266"/>
                </a:cxn>
                <a:cxn ang="0">
                  <a:pos x="81" y="266"/>
                </a:cxn>
                <a:cxn ang="0">
                  <a:pos x="0" y="266"/>
                </a:cxn>
                <a:cxn ang="0">
                  <a:pos x="0" y="82"/>
                </a:cxn>
                <a:cxn ang="0">
                  <a:pos x="1" y="55"/>
                </a:cxn>
                <a:cxn ang="0">
                  <a:pos x="9" y="29"/>
                </a:cxn>
                <a:cxn ang="0">
                  <a:pos x="16" y="15"/>
                </a:cxn>
                <a:cxn ang="0">
                  <a:pos x="29" y="3"/>
                </a:cxn>
              </a:cxnLst>
              <a:rect l="0" t="0" r="r" b="b"/>
              <a:pathLst>
                <a:path w="2164" h="267">
                  <a:moveTo>
                    <a:pt x="29" y="3"/>
                  </a:moveTo>
                  <a:lnTo>
                    <a:pt x="46" y="0"/>
                  </a:lnTo>
                  <a:lnTo>
                    <a:pt x="2096" y="0"/>
                  </a:lnTo>
                  <a:lnTo>
                    <a:pt x="2120" y="2"/>
                  </a:lnTo>
                  <a:lnTo>
                    <a:pt x="2137" y="9"/>
                  </a:lnTo>
                  <a:lnTo>
                    <a:pt x="2152" y="26"/>
                  </a:lnTo>
                  <a:lnTo>
                    <a:pt x="2160" y="46"/>
                  </a:lnTo>
                  <a:lnTo>
                    <a:pt x="2163" y="69"/>
                  </a:lnTo>
                  <a:lnTo>
                    <a:pt x="2163" y="266"/>
                  </a:lnTo>
                  <a:lnTo>
                    <a:pt x="81" y="266"/>
                  </a:lnTo>
                  <a:lnTo>
                    <a:pt x="0" y="266"/>
                  </a:lnTo>
                  <a:lnTo>
                    <a:pt x="0" y="82"/>
                  </a:lnTo>
                  <a:lnTo>
                    <a:pt x="1" y="55"/>
                  </a:lnTo>
                  <a:lnTo>
                    <a:pt x="9" y="29"/>
                  </a:lnTo>
                  <a:lnTo>
                    <a:pt x="16" y="15"/>
                  </a:lnTo>
                  <a:lnTo>
                    <a:pt x="29" y="3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40" y="268"/>
              <a:ext cx="2164" cy="115"/>
            </a:xfrm>
            <a:custGeom>
              <a:avLst/>
              <a:gdLst/>
              <a:ahLst/>
              <a:cxnLst>
                <a:cxn ang="0">
                  <a:pos x="105" y="39"/>
                </a:cxn>
                <a:cxn ang="0">
                  <a:pos x="170" y="39"/>
                </a:cxn>
                <a:cxn ang="0">
                  <a:pos x="221" y="58"/>
                </a:cxn>
                <a:cxn ang="0">
                  <a:pos x="305" y="47"/>
                </a:cxn>
                <a:cxn ang="0">
                  <a:pos x="400" y="41"/>
                </a:cxn>
                <a:cxn ang="0">
                  <a:pos x="466" y="53"/>
                </a:cxn>
                <a:cxn ang="0">
                  <a:pos x="538" y="47"/>
                </a:cxn>
                <a:cxn ang="0">
                  <a:pos x="654" y="50"/>
                </a:cxn>
                <a:cxn ang="0">
                  <a:pos x="728" y="58"/>
                </a:cxn>
                <a:cxn ang="0">
                  <a:pos x="815" y="35"/>
                </a:cxn>
                <a:cxn ang="0">
                  <a:pos x="880" y="56"/>
                </a:cxn>
                <a:cxn ang="0">
                  <a:pos x="968" y="52"/>
                </a:cxn>
                <a:cxn ang="0">
                  <a:pos x="1013" y="56"/>
                </a:cxn>
                <a:cxn ang="0">
                  <a:pos x="1053" y="35"/>
                </a:cxn>
                <a:cxn ang="0">
                  <a:pos x="1105" y="21"/>
                </a:cxn>
                <a:cxn ang="0">
                  <a:pos x="1167" y="19"/>
                </a:cxn>
                <a:cxn ang="0">
                  <a:pos x="1218" y="13"/>
                </a:cxn>
                <a:cxn ang="0">
                  <a:pos x="1265" y="29"/>
                </a:cxn>
                <a:cxn ang="0">
                  <a:pos x="1316" y="41"/>
                </a:cxn>
                <a:cxn ang="0">
                  <a:pos x="1399" y="33"/>
                </a:cxn>
                <a:cxn ang="0">
                  <a:pos x="1436" y="55"/>
                </a:cxn>
                <a:cxn ang="0">
                  <a:pos x="1493" y="58"/>
                </a:cxn>
                <a:cxn ang="0">
                  <a:pos x="1589" y="58"/>
                </a:cxn>
                <a:cxn ang="0">
                  <a:pos x="1647" y="49"/>
                </a:cxn>
                <a:cxn ang="0">
                  <a:pos x="1691" y="53"/>
                </a:cxn>
                <a:cxn ang="0">
                  <a:pos x="1743" y="35"/>
                </a:cxn>
                <a:cxn ang="0">
                  <a:pos x="1817" y="33"/>
                </a:cxn>
                <a:cxn ang="0">
                  <a:pos x="1878" y="13"/>
                </a:cxn>
                <a:cxn ang="0">
                  <a:pos x="1926" y="9"/>
                </a:cxn>
                <a:cxn ang="0">
                  <a:pos x="1988" y="17"/>
                </a:cxn>
                <a:cxn ang="0">
                  <a:pos x="2042" y="1"/>
                </a:cxn>
                <a:cxn ang="0">
                  <a:pos x="2093" y="29"/>
                </a:cxn>
                <a:cxn ang="0">
                  <a:pos x="2150" y="14"/>
                </a:cxn>
                <a:cxn ang="0">
                  <a:pos x="2163" y="114"/>
                </a:cxn>
                <a:cxn ang="0">
                  <a:pos x="893" y="92"/>
                </a:cxn>
                <a:cxn ang="0">
                  <a:pos x="0" y="18"/>
                </a:cxn>
                <a:cxn ang="0">
                  <a:pos x="32" y="31"/>
                </a:cxn>
                <a:cxn ang="0">
                  <a:pos x="75" y="35"/>
                </a:cxn>
              </a:cxnLst>
              <a:rect l="0" t="0" r="r" b="b"/>
              <a:pathLst>
                <a:path w="2164" h="115">
                  <a:moveTo>
                    <a:pt x="75" y="35"/>
                  </a:moveTo>
                  <a:lnTo>
                    <a:pt x="105" y="39"/>
                  </a:lnTo>
                  <a:lnTo>
                    <a:pt x="138" y="35"/>
                  </a:lnTo>
                  <a:lnTo>
                    <a:pt x="170" y="39"/>
                  </a:lnTo>
                  <a:lnTo>
                    <a:pt x="195" y="50"/>
                  </a:lnTo>
                  <a:lnTo>
                    <a:pt x="221" y="58"/>
                  </a:lnTo>
                  <a:lnTo>
                    <a:pt x="266" y="51"/>
                  </a:lnTo>
                  <a:lnTo>
                    <a:pt x="305" y="47"/>
                  </a:lnTo>
                  <a:lnTo>
                    <a:pt x="360" y="47"/>
                  </a:lnTo>
                  <a:lnTo>
                    <a:pt x="400" y="41"/>
                  </a:lnTo>
                  <a:lnTo>
                    <a:pt x="435" y="47"/>
                  </a:lnTo>
                  <a:lnTo>
                    <a:pt x="466" y="53"/>
                  </a:lnTo>
                  <a:lnTo>
                    <a:pt x="494" y="55"/>
                  </a:lnTo>
                  <a:lnTo>
                    <a:pt x="538" y="47"/>
                  </a:lnTo>
                  <a:lnTo>
                    <a:pt x="586" y="47"/>
                  </a:lnTo>
                  <a:lnTo>
                    <a:pt x="654" y="50"/>
                  </a:lnTo>
                  <a:lnTo>
                    <a:pt x="683" y="61"/>
                  </a:lnTo>
                  <a:lnTo>
                    <a:pt x="728" y="58"/>
                  </a:lnTo>
                  <a:lnTo>
                    <a:pt x="773" y="41"/>
                  </a:lnTo>
                  <a:lnTo>
                    <a:pt x="815" y="35"/>
                  </a:lnTo>
                  <a:lnTo>
                    <a:pt x="844" y="41"/>
                  </a:lnTo>
                  <a:lnTo>
                    <a:pt x="880" y="56"/>
                  </a:lnTo>
                  <a:lnTo>
                    <a:pt x="921" y="62"/>
                  </a:lnTo>
                  <a:lnTo>
                    <a:pt x="968" y="52"/>
                  </a:lnTo>
                  <a:lnTo>
                    <a:pt x="989" y="49"/>
                  </a:lnTo>
                  <a:lnTo>
                    <a:pt x="1013" y="56"/>
                  </a:lnTo>
                  <a:lnTo>
                    <a:pt x="1032" y="47"/>
                  </a:lnTo>
                  <a:lnTo>
                    <a:pt x="1053" y="35"/>
                  </a:lnTo>
                  <a:lnTo>
                    <a:pt x="1078" y="24"/>
                  </a:lnTo>
                  <a:lnTo>
                    <a:pt x="1105" y="21"/>
                  </a:lnTo>
                  <a:lnTo>
                    <a:pt x="1136" y="24"/>
                  </a:lnTo>
                  <a:lnTo>
                    <a:pt x="1167" y="19"/>
                  </a:lnTo>
                  <a:lnTo>
                    <a:pt x="1198" y="13"/>
                  </a:lnTo>
                  <a:lnTo>
                    <a:pt x="1218" y="13"/>
                  </a:lnTo>
                  <a:lnTo>
                    <a:pt x="1237" y="15"/>
                  </a:lnTo>
                  <a:lnTo>
                    <a:pt x="1265" y="29"/>
                  </a:lnTo>
                  <a:lnTo>
                    <a:pt x="1293" y="27"/>
                  </a:lnTo>
                  <a:lnTo>
                    <a:pt x="1316" y="41"/>
                  </a:lnTo>
                  <a:lnTo>
                    <a:pt x="1361" y="41"/>
                  </a:lnTo>
                  <a:lnTo>
                    <a:pt x="1399" y="33"/>
                  </a:lnTo>
                  <a:lnTo>
                    <a:pt x="1417" y="44"/>
                  </a:lnTo>
                  <a:lnTo>
                    <a:pt x="1436" y="55"/>
                  </a:lnTo>
                  <a:lnTo>
                    <a:pt x="1462" y="52"/>
                  </a:lnTo>
                  <a:lnTo>
                    <a:pt x="1493" y="58"/>
                  </a:lnTo>
                  <a:lnTo>
                    <a:pt x="1526" y="52"/>
                  </a:lnTo>
                  <a:lnTo>
                    <a:pt x="1589" y="58"/>
                  </a:lnTo>
                  <a:lnTo>
                    <a:pt x="1616" y="64"/>
                  </a:lnTo>
                  <a:lnTo>
                    <a:pt x="1647" y="49"/>
                  </a:lnTo>
                  <a:lnTo>
                    <a:pt x="1667" y="48"/>
                  </a:lnTo>
                  <a:lnTo>
                    <a:pt x="1691" y="53"/>
                  </a:lnTo>
                  <a:lnTo>
                    <a:pt x="1714" y="51"/>
                  </a:lnTo>
                  <a:lnTo>
                    <a:pt x="1743" y="35"/>
                  </a:lnTo>
                  <a:lnTo>
                    <a:pt x="1793" y="31"/>
                  </a:lnTo>
                  <a:lnTo>
                    <a:pt x="1817" y="33"/>
                  </a:lnTo>
                  <a:lnTo>
                    <a:pt x="1842" y="33"/>
                  </a:lnTo>
                  <a:lnTo>
                    <a:pt x="1878" y="13"/>
                  </a:lnTo>
                  <a:lnTo>
                    <a:pt x="1899" y="6"/>
                  </a:lnTo>
                  <a:lnTo>
                    <a:pt x="1926" y="9"/>
                  </a:lnTo>
                  <a:lnTo>
                    <a:pt x="1957" y="29"/>
                  </a:lnTo>
                  <a:lnTo>
                    <a:pt x="1988" y="17"/>
                  </a:lnTo>
                  <a:lnTo>
                    <a:pt x="2017" y="0"/>
                  </a:lnTo>
                  <a:lnTo>
                    <a:pt x="2042" y="1"/>
                  </a:lnTo>
                  <a:lnTo>
                    <a:pt x="2071" y="35"/>
                  </a:lnTo>
                  <a:lnTo>
                    <a:pt x="2093" y="29"/>
                  </a:lnTo>
                  <a:lnTo>
                    <a:pt x="2125" y="15"/>
                  </a:lnTo>
                  <a:lnTo>
                    <a:pt x="2150" y="14"/>
                  </a:lnTo>
                  <a:lnTo>
                    <a:pt x="2163" y="26"/>
                  </a:lnTo>
                  <a:lnTo>
                    <a:pt x="2163" y="114"/>
                  </a:lnTo>
                  <a:lnTo>
                    <a:pt x="909" y="89"/>
                  </a:lnTo>
                  <a:lnTo>
                    <a:pt x="893" y="92"/>
                  </a:lnTo>
                  <a:lnTo>
                    <a:pt x="0" y="82"/>
                  </a:lnTo>
                  <a:lnTo>
                    <a:pt x="0" y="18"/>
                  </a:lnTo>
                  <a:lnTo>
                    <a:pt x="13" y="27"/>
                  </a:lnTo>
                  <a:lnTo>
                    <a:pt x="32" y="31"/>
                  </a:lnTo>
                  <a:lnTo>
                    <a:pt x="56" y="32"/>
                  </a:lnTo>
                  <a:lnTo>
                    <a:pt x="75" y="35"/>
                  </a:lnTo>
                </a:path>
              </a:pathLst>
            </a:custGeom>
            <a:solidFill>
              <a:srgbClr val="003300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auto">
            <a:xfrm>
              <a:off x="40" y="307"/>
              <a:ext cx="2164" cy="118"/>
            </a:xfrm>
            <a:custGeom>
              <a:avLst/>
              <a:gdLst/>
              <a:ahLst/>
              <a:cxnLst>
                <a:cxn ang="0">
                  <a:pos x="46" y="116"/>
                </a:cxn>
                <a:cxn ang="0">
                  <a:pos x="2096" y="117"/>
                </a:cxn>
                <a:cxn ang="0">
                  <a:pos x="2137" y="113"/>
                </a:cxn>
                <a:cxn ang="0">
                  <a:pos x="2160" y="98"/>
                </a:cxn>
                <a:cxn ang="0">
                  <a:pos x="2163" y="13"/>
                </a:cxn>
                <a:cxn ang="0">
                  <a:pos x="2134" y="4"/>
                </a:cxn>
                <a:cxn ang="0">
                  <a:pos x="2118" y="32"/>
                </a:cxn>
                <a:cxn ang="0">
                  <a:pos x="2097" y="29"/>
                </a:cxn>
                <a:cxn ang="0">
                  <a:pos x="2054" y="16"/>
                </a:cxn>
                <a:cxn ang="0">
                  <a:pos x="1998" y="20"/>
                </a:cxn>
                <a:cxn ang="0">
                  <a:pos x="1951" y="23"/>
                </a:cxn>
                <a:cxn ang="0">
                  <a:pos x="1910" y="16"/>
                </a:cxn>
                <a:cxn ang="0">
                  <a:pos x="1868" y="25"/>
                </a:cxn>
                <a:cxn ang="0">
                  <a:pos x="1841" y="31"/>
                </a:cxn>
                <a:cxn ang="0">
                  <a:pos x="1776" y="26"/>
                </a:cxn>
                <a:cxn ang="0">
                  <a:pos x="1716" y="22"/>
                </a:cxn>
                <a:cxn ang="0">
                  <a:pos x="1644" y="51"/>
                </a:cxn>
                <a:cxn ang="0">
                  <a:pos x="1589" y="36"/>
                </a:cxn>
                <a:cxn ang="0">
                  <a:pos x="1524" y="35"/>
                </a:cxn>
                <a:cxn ang="0">
                  <a:pos x="1417" y="34"/>
                </a:cxn>
                <a:cxn ang="0">
                  <a:pos x="1367" y="31"/>
                </a:cxn>
                <a:cxn ang="0">
                  <a:pos x="1327" y="22"/>
                </a:cxn>
                <a:cxn ang="0">
                  <a:pos x="1237" y="41"/>
                </a:cxn>
                <a:cxn ang="0">
                  <a:pos x="1159" y="31"/>
                </a:cxn>
                <a:cxn ang="0">
                  <a:pos x="1065" y="36"/>
                </a:cxn>
                <a:cxn ang="0">
                  <a:pos x="988" y="36"/>
                </a:cxn>
                <a:cxn ang="0">
                  <a:pos x="897" y="48"/>
                </a:cxn>
                <a:cxn ang="0">
                  <a:pos x="801" y="42"/>
                </a:cxn>
                <a:cxn ang="0">
                  <a:pos x="692" y="44"/>
                </a:cxn>
                <a:cxn ang="0">
                  <a:pos x="575" y="31"/>
                </a:cxn>
                <a:cxn ang="0">
                  <a:pos x="454" y="22"/>
                </a:cxn>
                <a:cxn ang="0">
                  <a:pos x="371" y="33"/>
                </a:cxn>
                <a:cxn ang="0">
                  <a:pos x="322" y="29"/>
                </a:cxn>
                <a:cxn ang="0">
                  <a:pos x="252" y="34"/>
                </a:cxn>
                <a:cxn ang="0">
                  <a:pos x="176" y="33"/>
                </a:cxn>
                <a:cxn ang="0">
                  <a:pos x="99" y="40"/>
                </a:cxn>
                <a:cxn ang="0">
                  <a:pos x="20" y="35"/>
                </a:cxn>
                <a:cxn ang="0">
                  <a:pos x="2" y="69"/>
                </a:cxn>
                <a:cxn ang="0">
                  <a:pos x="16" y="110"/>
                </a:cxn>
              </a:cxnLst>
              <a:rect l="0" t="0" r="r" b="b"/>
              <a:pathLst>
                <a:path w="2164" h="118">
                  <a:moveTo>
                    <a:pt x="29" y="114"/>
                  </a:moveTo>
                  <a:lnTo>
                    <a:pt x="46" y="116"/>
                  </a:lnTo>
                  <a:lnTo>
                    <a:pt x="66" y="117"/>
                  </a:lnTo>
                  <a:lnTo>
                    <a:pt x="2096" y="117"/>
                  </a:lnTo>
                  <a:lnTo>
                    <a:pt x="2120" y="115"/>
                  </a:lnTo>
                  <a:lnTo>
                    <a:pt x="2137" y="113"/>
                  </a:lnTo>
                  <a:lnTo>
                    <a:pt x="2152" y="106"/>
                  </a:lnTo>
                  <a:lnTo>
                    <a:pt x="2160" y="98"/>
                  </a:lnTo>
                  <a:lnTo>
                    <a:pt x="2163" y="90"/>
                  </a:lnTo>
                  <a:lnTo>
                    <a:pt x="2163" y="13"/>
                  </a:lnTo>
                  <a:lnTo>
                    <a:pt x="2144" y="0"/>
                  </a:lnTo>
                  <a:lnTo>
                    <a:pt x="2134" y="4"/>
                  </a:lnTo>
                  <a:lnTo>
                    <a:pt x="2125" y="17"/>
                  </a:lnTo>
                  <a:lnTo>
                    <a:pt x="2118" y="32"/>
                  </a:lnTo>
                  <a:lnTo>
                    <a:pt x="2109" y="31"/>
                  </a:lnTo>
                  <a:lnTo>
                    <a:pt x="2097" y="29"/>
                  </a:lnTo>
                  <a:lnTo>
                    <a:pt x="2071" y="22"/>
                  </a:lnTo>
                  <a:lnTo>
                    <a:pt x="2054" y="16"/>
                  </a:lnTo>
                  <a:lnTo>
                    <a:pt x="2027" y="13"/>
                  </a:lnTo>
                  <a:lnTo>
                    <a:pt x="1998" y="20"/>
                  </a:lnTo>
                  <a:lnTo>
                    <a:pt x="1970" y="31"/>
                  </a:lnTo>
                  <a:lnTo>
                    <a:pt x="1951" y="23"/>
                  </a:lnTo>
                  <a:lnTo>
                    <a:pt x="1934" y="22"/>
                  </a:lnTo>
                  <a:lnTo>
                    <a:pt x="1910" y="16"/>
                  </a:lnTo>
                  <a:lnTo>
                    <a:pt x="1885" y="18"/>
                  </a:lnTo>
                  <a:lnTo>
                    <a:pt x="1868" y="25"/>
                  </a:lnTo>
                  <a:lnTo>
                    <a:pt x="1861" y="35"/>
                  </a:lnTo>
                  <a:lnTo>
                    <a:pt x="1841" y="31"/>
                  </a:lnTo>
                  <a:lnTo>
                    <a:pt x="1813" y="31"/>
                  </a:lnTo>
                  <a:lnTo>
                    <a:pt x="1776" y="26"/>
                  </a:lnTo>
                  <a:lnTo>
                    <a:pt x="1744" y="35"/>
                  </a:lnTo>
                  <a:lnTo>
                    <a:pt x="1716" y="22"/>
                  </a:lnTo>
                  <a:lnTo>
                    <a:pt x="1679" y="31"/>
                  </a:lnTo>
                  <a:lnTo>
                    <a:pt x="1644" y="51"/>
                  </a:lnTo>
                  <a:lnTo>
                    <a:pt x="1614" y="44"/>
                  </a:lnTo>
                  <a:lnTo>
                    <a:pt x="1589" y="36"/>
                  </a:lnTo>
                  <a:lnTo>
                    <a:pt x="1560" y="32"/>
                  </a:lnTo>
                  <a:lnTo>
                    <a:pt x="1524" y="35"/>
                  </a:lnTo>
                  <a:lnTo>
                    <a:pt x="1467" y="41"/>
                  </a:lnTo>
                  <a:lnTo>
                    <a:pt x="1417" y="34"/>
                  </a:lnTo>
                  <a:lnTo>
                    <a:pt x="1395" y="38"/>
                  </a:lnTo>
                  <a:lnTo>
                    <a:pt x="1367" y="31"/>
                  </a:lnTo>
                  <a:lnTo>
                    <a:pt x="1348" y="23"/>
                  </a:lnTo>
                  <a:lnTo>
                    <a:pt x="1327" y="22"/>
                  </a:lnTo>
                  <a:lnTo>
                    <a:pt x="1287" y="26"/>
                  </a:lnTo>
                  <a:lnTo>
                    <a:pt x="1237" y="41"/>
                  </a:lnTo>
                  <a:lnTo>
                    <a:pt x="1194" y="28"/>
                  </a:lnTo>
                  <a:lnTo>
                    <a:pt x="1159" y="31"/>
                  </a:lnTo>
                  <a:lnTo>
                    <a:pt x="1125" y="48"/>
                  </a:lnTo>
                  <a:lnTo>
                    <a:pt x="1065" y="36"/>
                  </a:lnTo>
                  <a:lnTo>
                    <a:pt x="1019" y="42"/>
                  </a:lnTo>
                  <a:lnTo>
                    <a:pt x="988" y="36"/>
                  </a:lnTo>
                  <a:lnTo>
                    <a:pt x="943" y="39"/>
                  </a:lnTo>
                  <a:lnTo>
                    <a:pt x="897" y="48"/>
                  </a:lnTo>
                  <a:lnTo>
                    <a:pt x="866" y="45"/>
                  </a:lnTo>
                  <a:lnTo>
                    <a:pt x="801" y="42"/>
                  </a:lnTo>
                  <a:lnTo>
                    <a:pt x="760" y="48"/>
                  </a:lnTo>
                  <a:lnTo>
                    <a:pt x="692" y="44"/>
                  </a:lnTo>
                  <a:lnTo>
                    <a:pt x="636" y="39"/>
                  </a:lnTo>
                  <a:lnTo>
                    <a:pt x="575" y="31"/>
                  </a:lnTo>
                  <a:lnTo>
                    <a:pt x="518" y="39"/>
                  </a:lnTo>
                  <a:lnTo>
                    <a:pt x="454" y="22"/>
                  </a:lnTo>
                  <a:lnTo>
                    <a:pt x="404" y="22"/>
                  </a:lnTo>
                  <a:lnTo>
                    <a:pt x="371" y="33"/>
                  </a:lnTo>
                  <a:lnTo>
                    <a:pt x="349" y="24"/>
                  </a:lnTo>
                  <a:lnTo>
                    <a:pt x="322" y="29"/>
                  </a:lnTo>
                  <a:lnTo>
                    <a:pt x="287" y="31"/>
                  </a:lnTo>
                  <a:lnTo>
                    <a:pt x="252" y="34"/>
                  </a:lnTo>
                  <a:lnTo>
                    <a:pt x="211" y="41"/>
                  </a:lnTo>
                  <a:lnTo>
                    <a:pt x="176" y="33"/>
                  </a:lnTo>
                  <a:lnTo>
                    <a:pt x="143" y="37"/>
                  </a:lnTo>
                  <a:lnTo>
                    <a:pt x="99" y="40"/>
                  </a:lnTo>
                  <a:lnTo>
                    <a:pt x="71" y="37"/>
                  </a:lnTo>
                  <a:lnTo>
                    <a:pt x="20" y="35"/>
                  </a:lnTo>
                  <a:lnTo>
                    <a:pt x="0" y="44"/>
                  </a:lnTo>
                  <a:lnTo>
                    <a:pt x="2" y="69"/>
                  </a:lnTo>
                  <a:lnTo>
                    <a:pt x="5" y="91"/>
                  </a:lnTo>
                  <a:lnTo>
                    <a:pt x="16" y="110"/>
                  </a:lnTo>
                  <a:lnTo>
                    <a:pt x="29" y="114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auto">
            <a:xfrm>
              <a:off x="52" y="104"/>
              <a:ext cx="2130" cy="153"/>
            </a:xfrm>
            <a:custGeom>
              <a:avLst/>
              <a:gdLst/>
              <a:ahLst/>
              <a:cxnLst>
                <a:cxn ang="0">
                  <a:pos x="0" y="115"/>
                </a:cxn>
                <a:cxn ang="0">
                  <a:pos x="5" y="122"/>
                </a:cxn>
                <a:cxn ang="0">
                  <a:pos x="9" y="55"/>
                </a:cxn>
                <a:cxn ang="0">
                  <a:pos x="28" y="27"/>
                </a:cxn>
                <a:cxn ang="0">
                  <a:pos x="101" y="24"/>
                </a:cxn>
                <a:cxn ang="0">
                  <a:pos x="243" y="28"/>
                </a:cxn>
                <a:cxn ang="0">
                  <a:pos x="378" y="26"/>
                </a:cxn>
                <a:cxn ang="0">
                  <a:pos x="537" y="28"/>
                </a:cxn>
                <a:cxn ang="0">
                  <a:pos x="645" y="24"/>
                </a:cxn>
                <a:cxn ang="0">
                  <a:pos x="735" y="24"/>
                </a:cxn>
                <a:cxn ang="0">
                  <a:pos x="870" y="31"/>
                </a:cxn>
                <a:cxn ang="0">
                  <a:pos x="968" y="33"/>
                </a:cxn>
                <a:cxn ang="0">
                  <a:pos x="1080" y="28"/>
                </a:cxn>
                <a:cxn ang="0">
                  <a:pos x="1212" y="38"/>
                </a:cxn>
                <a:cxn ang="0">
                  <a:pos x="1316" y="35"/>
                </a:cxn>
                <a:cxn ang="0">
                  <a:pos x="1414" y="30"/>
                </a:cxn>
                <a:cxn ang="0">
                  <a:pos x="1526" y="34"/>
                </a:cxn>
                <a:cxn ang="0">
                  <a:pos x="1621" y="30"/>
                </a:cxn>
                <a:cxn ang="0">
                  <a:pos x="1714" y="27"/>
                </a:cxn>
                <a:cxn ang="0">
                  <a:pos x="1781" y="30"/>
                </a:cxn>
                <a:cxn ang="0">
                  <a:pos x="1914" y="24"/>
                </a:cxn>
                <a:cxn ang="0">
                  <a:pos x="2046" y="31"/>
                </a:cxn>
                <a:cxn ang="0">
                  <a:pos x="2094" y="44"/>
                </a:cxn>
                <a:cxn ang="0">
                  <a:pos x="2115" y="64"/>
                </a:cxn>
                <a:cxn ang="0">
                  <a:pos x="2129" y="117"/>
                </a:cxn>
                <a:cxn ang="0">
                  <a:pos x="2129" y="39"/>
                </a:cxn>
                <a:cxn ang="0">
                  <a:pos x="2120" y="15"/>
                </a:cxn>
                <a:cxn ang="0">
                  <a:pos x="1974" y="5"/>
                </a:cxn>
                <a:cxn ang="0">
                  <a:pos x="1856" y="1"/>
                </a:cxn>
                <a:cxn ang="0">
                  <a:pos x="1774" y="3"/>
                </a:cxn>
                <a:cxn ang="0">
                  <a:pos x="1658" y="7"/>
                </a:cxn>
                <a:cxn ang="0">
                  <a:pos x="1453" y="5"/>
                </a:cxn>
                <a:cxn ang="0">
                  <a:pos x="1312" y="6"/>
                </a:cxn>
                <a:cxn ang="0">
                  <a:pos x="1212" y="5"/>
                </a:cxn>
                <a:cxn ang="0">
                  <a:pos x="1135" y="4"/>
                </a:cxn>
                <a:cxn ang="0">
                  <a:pos x="1000" y="5"/>
                </a:cxn>
                <a:cxn ang="0">
                  <a:pos x="837" y="6"/>
                </a:cxn>
                <a:cxn ang="0">
                  <a:pos x="652" y="4"/>
                </a:cxn>
                <a:cxn ang="0">
                  <a:pos x="569" y="2"/>
                </a:cxn>
                <a:cxn ang="0">
                  <a:pos x="431" y="2"/>
                </a:cxn>
                <a:cxn ang="0">
                  <a:pos x="256" y="2"/>
                </a:cxn>
                <a:cxn ang="0">
                  <a:pos x="107" y="0"/>
                </a:cxn>
                <a:cxn ang="0">
                  <a:pos x="34" y="1"/>
                </a:cxn>
                <a:cxn ang="0">
                  <a:pos x="5" y="17"/>
                </a:cxn>
                <a:cxn ang="0">
                  <a:pos x="0" y="53"/>
                </a:cxn>
              </a:cxnLst>
              <a:rect l="0" t="0" r="r" b="b"/>
              <a:pathLst>
                <a:path w="2130" h="153">
                  <a:moveTo>
                    <a:pt x="0" y="74"/>
                  </a:moveTo>
                  <a:lnTo>
                    <a:pt x="0" y="115"/>
                  </a:lnTo>
                  <a:lnTo>
                    <a:pt x="0" y="152"/>
                  </a:lnTo>
                  <a:lnTo>
                    <a:pt x="5" y="122"/>
                  </a:lnTo>
                  <a:lnTo>
                    <a:pt x="7" y="98"/>
                  </a:lnTo>
                  <a:lnTo>
                    <a:pt x="9" y="55"/>
                  </a:lnTo>
                  <a:lnTo>
                    <a:pt x="15" y="34"/>
                  </a:lnTo>
                  <a:lnTo>
                    <a:pt x="28" y="27"/>
                  </a:lnTo>
                  <a:lnTo>
                    <a:pt x="60" y="22"/>
                  </a:lnTo>
                  <a:lnTo>
                    <a:pt x="101" y="24"/>
                  </a:lnTo>
                  <a:lnTo>
                    <a:pt x="200" y="24"/>
                  </a:lnTo>
                  <a:lnTo>
                    <a:pt x="243" y="28"/>
                  </a:lnTo>
                  <a:lnTo>
                    <a:pt x="306" y="24"/>
                  </a:lnTo>
                  <a:lnTo>
                    <a:pt x="378" y="26"/>
                  </a:lnTo>
                  <a:lnTo>
                    <a:pt x="431" y="25"/>
                  </a:lnTo>
                  <a:lnTo>
                    <a:pt x="537" y="28"/>
                  </a:lnTo>
                  <a:lnTo>
                    <a:pt x="574" y="27"/>
                  </a:lnTo>
                  <a:lnTo>
                    <a:pt x="645" y="24"/>
                  </a:lnTo>
                  <a:lnTo>
                    <a:pt x="669" y="29"/>
                  </a:lnTo>
                  <a:lnTo>
                    <a:pt x="735" y="24"/>
                  </a:lnTo>
                  <a:lnTo>
                    <a:pt x="836" y="27"/>
                  </a:lnTo>
                  <a:lnTo>
                    <a:pt x="870" y="31"/>
                  </a:lnTo>
                  <a:lnTo>
                    <a:pt x="923" y="28"/>
                  </a:lnTo>
                  <a:lnTo>
                    <a:pt x="968" y="33"/>
                  </a:lnTo>
                  <a:lnTo>
                    <a:pt x="1006" y="33"/>
                  </a:lnTo>
                  <a:lnTo>
                    <a:pt x="1080" y="28"/>
                  </a:lnTo>
                  <a:lnTo>
                    <a:pt x="1150" y="31"/>
                  </a:lnTo>
                  <a:lnTo>
                    <a:pt x="1212" y="38"/>
                  </a:lnTo>
                  <a:lnTo>
                    <a:pt x="1232" y="39"/>
                  </a:lnTo>
                  <a:lnTo>
                    <a:pt x="1316" y="35"/>
                  </a:lnTo>
                  <a:lnTo>
                    <a:pt x="1395" y="32"/>
                  </a:lnTo>
                  <a:lnTo>
                    <a:pt x="1414" y="30"/>
                  </a:lnTo>
                  <a:lnTo>
                    <a:pt x="1444" y="31"/>
                  </a:lnTo>
                  <a:lnTo>
                    <a:pt x="1526" y="34"/>
                  </a:lnTo>
                  <a:lnTo>
                    <a:pt x="1589" y="29"/>
                  </a:lnTo>
                  <a:lnTo>
                    <a:pt x="1621" y="30"/>
                  </a:lnTo>
                  <a:lnTo>
                    <a:pt x="1672" y="31"/>
                  </a:lnTo>
                  <a:lnTo>
                    <a:pt x="1714" y="27"/>
                  </a:lnTo>
                  <a:lnTo>
                    <a:pt x="1743" y="24"/>
                  </a:lnTo>
                  <a:lnTo>
                    <a:pt x="1781" y="30"/>
                  </a:lnTo>
                  <a:lnTo>
                    <a:pt x="1861" y="32"/>
                  </a:lnTo>
                  <a:lnTo>
                    <a:pt x="1914" y="24"/>
                  </a:lnTo>
                  <a:lnTo>
                    <a:pt x="1991" y="31"/>
                  </a:lnTo>
                  <a:lnTo>
                    <a:pt x="2046" y="31"/>
                  </a:lnTo>
                  <a:lnTo>
                    <a:pt x="2075" y="31"/>
                  </a:lnTo>
                  <a:lnTo>
                    <a:pt x="2094" y="44"/>
                  </a:lnTo>
                  <a:lnTo>
                    <a:pt x="2106" y="51"/>
                  </a:lnTo>
                  <a:lnTo>
                    <a:pt x="2115" y="64"/>
                  </a:lnTo>
                  <a:lnTo>
                    <a:pt x="2122" y="87"/>
                  </a:lnTo>
                  <a:lnTo>
                    <a:pt x="2129" y="117"/>
                  </a:lnTo>
                  <a:lnTo>
                    <a:pt x="2129" y="55"/>
                  </a:lnTo>
                  <a:lnTo>
                    <a:pt x="2129" y="39"/>
                  </a:lnTo>
                  <a:lnTo>
                    <a:pt x="2125" y="28"/>
                  </a:lnTo>
                  <a:lnTo>
                    <a:pt x="2120" y="15"/>
                  </a:lnTo>
                  <a:lnTo>
                    <a:pt x="2090" y="7"/>
                  </a:lnTo>
                  <a:lnTo>
                    <a:pt x="1974" y="5"/>
                  </a:lnTo>
                  <a:lnTo>
                    <a:pt x="1947" y="1"/>
                  </a:lnTo>
                  <a:lnTo>
                    <a:pt x="1856" y="1"/>
                  </a:lnTo>
                  <a:lnTo>
                    <a:pt x="1829" y="3"/>
                  </a:lnTo>
                  <a:lnTo>
                    <a:pt x="1774" y="3"/>
                  </a:lnTo>
                  <a:lnTo>
                    <a:pt x="1733" y="2"/>
                  </a:lnTo>
                  <a:lnTo>
                    <a:pt x="1658" y="7"/>
                  </a:lnTo>
                  <a:lnTo>
                    <a:pt x="1502" y="3"/>
                  </a:lnTo>
                  <a:lnTo>
                    <a:pt x="1453" y="5"/>
                  </a:lnTo>
                  <a:lnTo>
                    <a:pt x="1367" y="9"/>
                  </a:lnTo>
                  <a:lnTo>
                    <a:pt x="1312" y="6"/>
                  </a:lnTo>
                  <a:lnTo>
                    <a:pt x="1257" y="5"/>
                  </a:lnTo>
                  <a:lnTo>
                    <a:pt x="1212" y="5"/>
                  </a:lnTo>
                  <a:lnTo>
                    <a:pt x="1164" y="8"/>
                  </a:lnTo>
                  <a:lnTo>
                    <a:pt x="1135" y="4"/>
                  </a:lnTo>
                  <a:lnTo>
                    <a:pt x="1031" y="5"/>
                  </a:lnTo>
                  <a:lnTo>
                    <a:pt x="1000" y="5"/>
                  </a:lnTo>
                  <a:lnTo>
                    <a:pt x="945" y="4"/>
                  </a:lnTo>
                  <a:lnTo>
                    <a:pt x="837" y="6"/>
                  </a:lnTo>
                  <a:lnTo>
                    <a:pt x="741" y="4"/>
                  </a:lnTo>
                  <a:lnTo>
                    <a:pt x="652" y="4"/>
                  </a:lnTo>
                  <a:lnTo>
                    <a:pt x="610" y="5"/>
                  </a:lnTo>
                  <a:lnTo>
                    <a:pt x="569" y="2"/>
                  </a:lnTo>
                  <a:lnTo>
                    <a:pt x="535" y="2"/>
                  </a:lnTo>
                  <a:lnTo>
                    <a:pt x="431" y="2"/>
                  </a:lnTo>
                  <a:lnTo>
                    <a:pt x="312" y="4"/>
                  </a:lnTo>
                  <a:lnTo>
                    <a:pt x="256" y="2"/>
                  </a:lnTo>
                  <a:lnTo>
                    <a:pt x="190" y="4"/>
                  </a:lnTo>
                  <a:lnTo>
                    <a:pt x="107" y="0"/>
                  </a:lnTo>
                  <a:lnTo>
                    <a:pt x="56" y="0"/>
                  </a:lnTo>
                  <a:lnTo>
                    <a:pt x="34" y="1"/>
                  </a:lnTo>
                  <a:lnTo>
                    <a:pt x="19" y="5"/>
                  </a:lnTo>
                  <a:lnTo>
                    <a:pt x="5" y="17"/>
                  </a:lnTo>
                  <a:lnTo>
                    <a:pt x="1" y="35"/>
                  </a:lnTo>
                  <a:lnTo>
                    <a:pt x="0" y="53"/>
                  </a:lnTo>
                  <a:lnTo>
                    <a:pt x="0" y="74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auto">
            <a:xfrm>
              <a:off x="57" y="347"/>
              <a:ext cx="2128" cy="6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6" y="12"/>
                </a:cxn>
                <a:cxn ang="0">
                  <a:pos x="8" y="39"/>
                </a:cxn>
                <a:cxn ang="0">
                  <a:pos x="27" y="49"/>
                </a:cxn>
                <a:cxn ang="0">
                  <a:pos x="59" y="47"/>
                </a:cxn>
                <a:cxn ang="0">
                  <a:pos x="110" y="47"/>
                </a:cxn>
                <a:cxn ang="0">
                  <a:pos x="162" y="48"/>
                </a:cxn>
                <a:cxn ang="0">
                  <a:pos x="192" y="49"/>
                </a:cxn>
                <a:cxn ang="0">
                  <a:pos x="248" y="46"/>
                </a:cxn>
                <a:cxn ang="0">
                  <a:pos x="327" y="49"/>
                </a:cxn>
                <a:cxn ang="0">
                  <a:pos x="413" y="49"/>
                </a:cxn>
                <a:cxn ang="0">
                  <a:pos x="479" y="50"/>
                </a:cxn>
                <a:cxn ang="0">
                  <a:pos x="517" y="50"/>
                </a:cxn>
                <a:cxn ang="0">
                  <a:pos x="645" y="51"/>
                </a:cxn>
                <a:cxn ang="0">
                  <a:pos x="725" y="47"/>
                </a:cxn>
                <a:cxn ang="0">
                  <a:pos x="805" y="48"/>
                </a:cxn>
                <a:cxn ang="0">
                  <a:pos x="869" y="48"/>
                </a:cxn>
                <a:cxn ang="0">
                  <a:pos x="968" y="47"/>
                </a:cxn>
                <a:cxn ang="0">
                  <a:pos x="1044" y="44"/>
                </a:cxn>
                <a:cxn ang="0">
                  <a:pos x="1157" y="45"/>
                </a:cxn>
                <a:cxn ang="0">
                  <a:pos x="1295" y="47"/>
                </a:cxn>
                <a:cxn ang="0">
                  <a:pos x="1377" y="44"/>
                </a:cxn>
                <a:cxn ang="0">
                  <a:pos x="1412" y="48"/>
                </a:cxn>
                <a:cxn ang="0">
                  <a:pos x="1519" y="48"/>
                </a:cxn>
                <a:cxn ang="0">
                  <a:pos x="1606" y="48"/>
                </a:cxn>
                <a:cxn ang="0">
                  <a:pos x="1636" y="46"/>
                </a:cxn>
                <a:cxn ang="0">
                  <a:pos x="1686" y="49"/>
                </a:cxn>
                <a:cxn ang="0">
                  <a:pos x="1712" y="49"/>
                </a:cxn>
                <a:cxn ang="0">
                  <a:pos x="1782" y="49"/>
                </a:cxn>
                <a:cxn ang="0">
                  <a:pos x="1841" y="47"/>
                </a:cxn>
                <a:cxn ang="0">
                  <a:pos x="1937" y="45"/>
                </a:cxn>
                <a:cxn ang="0">
                  <a:pos x="2072" y="45"/>
                </a:cxn>
                <a:cxn ang="0">
                  <a:pos x="2104" y="40"/>
                </a:cxn>
                <a:cxn ang="0">
                  <a:pos x="2120" y="26"/>
                </a:cxn>
                <a:cxn ang="0">
                  <a:pos x="2127" y="39"/>
                </a:cxn>
                <a:cxn ang="0">
                  <a:pos x="2124" y="49"/>
                </a:cxn>
                <a:cxn ang="0">
                  <a:pos x="2107" y="58"/>
                </a:cxn>
                <a:cxn ang="0">
                  <a:pos x="1972" y="58"/>
                </a:cxn>
                <a:cxn ang="0">
                  <a:pos x="1854" y="60"/>
                </a:cxn>
                <a:cxn ang="0">
                  <a:pos x="1800" y="61"/>
                </a:cxn>
                <a:cxn ang="0">
                  <a:pos x="1739" y="61"/>
                </a:cxn>
                <a:cxn ang="0">
                  <a:pos x="1628" y="57"/>
                </a:cxn>
                <a:cxn ang="0">
                  <a:pos x="1493" y="56"/>
                </a:cxn>
                <a:cxn ang="0">
                  <a:pos x="1382" y="58"/>
                </a:cxn>
                <a:cxn ang="0">
                  <a:pos x="1310" y="58"/>
                </a:cxn>
                <a:cxn ang="0">
                  <a:pos x="1256" y="58"/>
                </a:cxn>
                <a:cxn ang="0">
                  <a:pos x="1212" y="59"/>
                </a:cxn>
                <a:cxn ang="0">
                  <a:pos x="1163" y="57"/>
                </a:cxn>
                <a:cxn ang="0">
                  <a:pos x="1106" y="60"/>
                </a:cxn>
                <a:cxn ang="0">
                  <a:pos x="1030" y="59"/>
                </a:cxn>
                <a:cxn ang="0">
                  <a:pos x="971" y="59"/>
                </a:cxn>
                <a:cxn ang="0">
                  <a:pos x="885" y="61"/>
                </a:cxn>
                <a:cxn ang="0">
                  <a:pos x="784" y="61"/>
                </a:cxn>
                <a:cxn ang="0">
                  <a:pos x="692" y="61"/>
                </a:cxn>
                <a:cxn ang="0">
                  <a:pos x="609" y="58"/>
                </a:cxn>
                <a:cxn ang="0">
                  <a:pos x="534" y="59"/>
                </a:cxn>
                <a:cxn ang="0">
                  <a:pos x="401" y="60"/>
                </a:cxn>
                <a:cxn ang="0">
                  <a:pos x="256" y="59"/>
                </a:cxn>
                <a:cxn ang="0">
                  <a:pos x="19" y="58"/>
                </a:cxn>
                <a:cxn ang="0">
                  <a:pos x="1" y="46"/>
                </a:cxn>
                <a:cxn ang="0">
                  <a:pos x="0" y="31"/>
                </a:cxn>
              </a:cxnLst>
              <a:rect l="0" t="0" r="r" b="b"/>
              <a:pathLst>
                <a:path w="2128" h="62">
                  <a:moveTo>
                    <a:pt x="0" y="31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6" y="12"/>
                  </a:lnTo>
                  <a:lnTo>
                    <a:pt x="7" y="21"/>
                  </a:lnTo>
                  <a:lnTo>
                    <a:pt x="8" y="39"/>
                  </a:lnTo>
                  <a:lnTo>
                    <a:pt x="15" y="47"/>
                  </a:lnTo>
                  <a:lnTo>
                    <a:pt x="27" y="49"/>
                  </a:lnTo>
                  <a:lnTo>
                    <a:pt x="40" y="47"/>
                  </a:lnTo>
                  <a:lnTo>
                    <a:pt x="59" y="47"/>
                  </a:lnTo>
                  <a:lnTo>
                    <a:pt x="91" y="46"/>
                  </a:lnTo>
                  <a:lnTo>
                    <a:pt x="110" y="47"/>
                  </a:lnTo>
                  <a:lnTo>
                    <a:pt x="127" y="47"/>
                  </a:lnTo>
                  <a:lnTo>
                    <a:pt x="162" y="48"/>
                  </a:lnTo>
                  <a:lnTo>
                    <a:pt x="175" y="48"/>
                  </a:lnTo>
                  <a:lnTo>
                    <a:pt x="192" y="49"/>
                  </a:lnTo>
                  <a:lnTo>
                    <a:pt x="219" y="47"/>
                  </a:lnTo>
                  <a:lnTo>
                    <a:pt x="248" y="46"/>
                  </a:lnTo>
                  <a:lnTo>
                    <a:pt x="284" y="45"/>
                  </a:lnTo>
                  <a:lnTo>
                    <a:pt x="327" y="49"/>
                  </a:lnTo>
                  <a:lnTo>
                    <a:pt x="383" y="50"/>
                  </a:lnTo>
                  <a:lnTo>
                    <a:pt x="413" y="49"/>
                  </a:lnTo>
                  <a:lnTo>
                    <a:pt x="431" y="50"/>
                  </a:lnTo>
                  <a:lnTo>
                    <a:pt x="479" y="50"/>
                  </a:lnTo>
                  <a:lnTo>
                    <a:pt x="496" y="47"/>
                  </a:lnTo>
                  <a:lnTo>
                    <a:pt x="517" y="50"/>
                  </a:lnTo>
                  <a:lnTo>
                    <a:pt x="574" y="49"/>
                  </a:lnTo>
                  <a:lnTo>
                    <a:pt x="645" y="51"/>
                  </a:lnTo>
                  <a:lnTo>
                    <a:pt x="669" y="49"/>
                  </a:lnTo>
                  <a:lnTo>
                    <a:pt x="725" y="47"/>
                  </a:lnTo>
                  <a:lnTo>
                    <a:pt x="762" y="46"/>
                  </a:lnTo>
                  <a:lnTo>
                    <a:pt x="805" y="48"/>
                  </a:lnTo>
                  <a:lnTo>
                    <a:pt x="835" y="49"/>
                  </a:lnTo>
                  <a:lnTo>
                    <a:pt x="869" y="48"/>
                  </a:lnTo>
                  <a:lnTo>
                    <a:pt x="929" y="50"/>
                  </a:lnTo>
                  <a:lnTo>
                    <a:pt x="968" y="47"/>
                  </a:lnTo>
                  <a:lnTo>
                    <a:pt x="1005" y="47"/>
                  </a:lnTo>
                  <a:lnTo>
                    <a:pt x="1044" y="44"/>
                  </a:lnTo>
                  <a:lnTo>
                    <a:pt x="1093" y="47"/>
                  </a:lnTo>
                  <a:lnTo>
                    <a:pt x="1157" y="45"/>
                  </a:lnTo>
                  <a:lnTo>
                    <a:pt x="1230" y="45"/>
                  </a:lnTo>
                  <a:lnTo>
                    <a:pt x="1295" y="47"/>
                  </a:lnTo>
                  <a:lnTo>
                    <a:pt x="1334" y="43"/>
                  </a:lnTo>
                  <a:lnTo>
                    <a:pt x="1377" y="44"/>
                  </a:lnTo>
                  <a:lnTo>
                    <a:pt x="1394" y="47"/>
                  </a:lnTo>
                  <a:lnTo>
                    <a:pt x="1412" y="48"/>
                  </a:lnTo>
                  <a:lnTo>
                    <a:pt x="1469" y="47"/>
                  </a:lnTo>
                  <a:lnTo>
                    <a:pt x="1519" y="48"/>
                  </a:lnTo>
                  <a:lnTo>
                    <a:pt x="1587" y="49"/>
                  </a:lnTo>
                  <a:lnTo>
                    <a:pt x="1606" y="48"/>
                  </a:lnTo>
                  <a:lnTo>
                    <a:pt x="1619" y="48"/>
                  </a:lnTo>
                  <a:lnTo>
                    <a:pt x="1636" y="46"/>
                  </a:lnTo>
                  <a:lnTo>
                    <a:pt x="1670" y="48"/>
                  </a:lnTo>
                  <a:lnTo>
                    <a:pt x="1686" y="49"/>
                  </a:lnTo>
                  <a:lnTo>
                    <a:pt x="1698" y="47"/>
                  </a:lnTo>
                  <a:lnTo>
                    <a:pt x="1712" y="49"/>
                  </a:lnTo>
                  <a:lnTo>
                    <a:pt x="1739" y="47"/>
                  </a:lnTo>
                  <a:lnTo>
                    <a:pt x="1782" y="49"/>
                  </a:lnTo>
                  <a:lnTo>
                    <a:pt x="1824" y="45"/>
                  </a:lnTo>
                  <a:lnTo>
                    <a:pt x="1841" y="47"/>
                  </a:lnTo>
                  <a:lnTo>
                    <a:pt x="1859" y="47"/>
                  </a:lnTo>
                  <a:lnTo>
                    <a:pt x="1937" y="45"/>
                  </a:lnTo>
                  <a:lnTo>
                    <a:pt x="2013" y="47"/>
                  </a:lnTo>
                  <a:lnTo>
                    <a:pt x="2072" y="45"/>
                  </a:lnTo>
                  <a:lnTo>
                    <a:pt x="2092" y="43"/>
                  </a:lnTo>
                  <a:lnTo>
                    <a:pt x="2104" y="40"/>
                  </a:lnTo>
                  <a:lnTo>
                    <a:pt x="2113" y="34"/>
                  </a:lnTo>
                  <a:lnTo>
                    <a:pt x="2120" y="26"/>
                  </a:lnTo>
                  <a:lnTo>
                    <a:pt x="2127" y="13"/>
                  </a:lnTo>
                  <a:lnTo>
                    <a:pt x="2127" y="39"/>
                  </a:lnTo>
                  <a:lnTo>
                    <a:pt x="2127" y="45"/>
                  </a:lnTo>
                  <a:lnTo>
                    <a:pt x="2124" y="49"/>
                  </a:lnTo>
                  <a:lnTo>
                    <a:pt x="2118" y="54"/>
                  </a:lnTo>
                  <a:lnTo>
                    <a:pt x="2107" y="58"/>
                  </a:lnTo>
                  <a:lnTo>
                    <a:pt x="2029" y="61"/>
                  </a:lnTo>
                  <a:lnTo>
                    <a:pt x="1972" y="58"/>
                  </a:lnTo>
                  <a:lnTo>
                    <a:pt x="1945" y="60"/>
                  </a:lnTo>
                  <a:lnTo>
                    <a:pt x="1854" y="60"/>
                  </a:lnTo>
                  <a:lnTo>
                    <a:pt x="1828" y="59"/>
                  </a:lnTo>
                  <a:lnTo>
                    <a:pt x="1800" y="61"/>
                  </a:lnTo>
                  <a:lnTo>
                    <a:pt x="1772" y="59"/>
                  </a:lnTo>
                  <a:lnTo>
                    <a:pt x="1739" y="61"/>
                  </a:lnTo>
                  <a:lnTo>
                    <a:pt x="1653" y="60"/>
                  </a:lnTo>
                  <a:lnTo>
                    <a:pt x="1628" y="57"/>
                  </a:lnTo>
                  <a:lnTo>
                    <a:pt x="1547" y="60"/>
                  </a:lnTo>
                  <a:lnTo>
                    <a:pt x="1493" y="56"/>
                  </a:lnTo>
                  <a:lnTo>
                    <a:pt x="1430" y="60"/>
                  </a:lnTo>
                  <a:lnTo>
                    <a:pt x="1382" y="58"/>
                  </a:lnTo>
                  <a:lnTo>
                    <a:pt x="1336" y="60"/>
                  </a:lnTo>
                  <a:lnTo>
                    <a:pt x="1310" y="58"/>
                  </a:lnTo>
                  <a:lnTo>
                    <a:pt x="1287" y="58"/>
                  </a:lnTo>
                  <a:lnTo>
                    <a:pt x="1256" y="58"/>
                  </a:lnTo>
                  <a:lnTo>
                    <a:pt x="1235" y="57"/>
                  </a:lnTo>
                  <a:lnTo>
                    <a:pt x="1212" y="59"/>
                  </a:lnTo>
                  <a:lnTo>
                    <a:pt x="1188" y="57"/>
                  </a:lnTo>
                  <a:lnTo>
                    <a:pt x="1163" y="57"/>
                  </a:lnTo>
                  <a:lnTo>
                    <a:pt x="1134" y="59"/>
                  </a:lnTo>
                  <a:lnTo>
                    <a:pt x="1106" y="60"/>
                  </a:lnTo>
                  <a:lnTo>
                    <a:pt x="1075" y="60"/>
                  </a:lnTo>
                  <a:lnTo>
                    <a:pt x="1030" y="59"/>
                  </a:lnTo>
                  <a:lnTo>
                    <a:pt x="998" y="60"/>
                  </a:lnTo>
                  <a:lnTo>
                    <a:pt x="971" y="59"/>
                  </a:lnTo>
                  <a:lnTo>
                    <a:pt x="945" y="59"/>
                  </a:lnTo>
                  <a:lnTo>
                    <a:pt x="885" y="61"/>
                  </a:lnTo>
                  <a:lnTo>
                    <a:pt x="837" y="58"/>
                  </a:lnTo>
                  <a:lnTo>
                    <a:pt x="784" y="61"/>
                  </a:lnTo>
                  <a:lnTo>
                    <a:pt x="740" y="59"/>
                  </a:lnTo>
                  <a:lnTo>
                    <a:pt x="692" y="61"/>
                  </a:lnTo>
                  <a:lnTo>
                    <a:pt x="652" y="59"/>
                  </a:lnTo>
                  <a:lnTo>
                    <a:pt x="609" y="58"/>
                  </a:lnTo>
                  <a:lnTo>
                    <a:pt x="569" y="59"/>
                  </a:lnTo>
                  <a:lnTo>
                    <a:pt x="534" y="59"/>
                  </a:lnTo>
                  <a:lnTo>
                    <a:pt x="431" y="59"/>
                  </a:lnTo>
                  <a:lnTo>
                    <a:pt x="401" y="60"/>
                  </a:lnTo>
                  <a:lnTo>
                    <a:pt x="311" y="59"/>
                  </a:lnTo>
                  <a:lnTo>
                    <a:pt x="256" y="59"/>
                  </a:lnTo>
                  <a:lnTo>
                    <a:pt x="103" y="58"/>
                  </a:lnTo>
                  <a:lnTo>
                    <a:pt x="19" y="58"/>
                  </a:lnTo>
                  <a:lnTo>
                    <a:pt x="4" y="54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4109" name="Group 21"/>
          <p:cNvGrpSpPr>
            <a:grpSpLocks/>
          </p:cNvGrpSpPr>
          <p:nvPr/>
        </p:nvGrpSpPr>
        <p:grpSpPr bwMode="auto">
          <a:xfrm>
            <a:off x="5646738" y="153988"/>
            <a:ext cx="3435350" cy="552450"/>
            <a:chOff x="3557" y="97"/>
            <a:chExt cx="2164" cy="348"/>
          </a:xfrm>
        </p:grpSpPr>
        <p:sp>
          <p:nvSpPr>
            <p:cNvPr id="2070" name="Freeform 22"/>
            <p:cNvSpPr>
              <a:spLocks/>
            </p:cNvSpPr>
            <p:nvPr/>
          </p:nvSpPr>
          <p:spPr bwMode="auto">
            <a:xfrm>
              <a:off x="3557" y="97"/>
              <a:ext cx="2164" cy="284"/>
            </a:xfrm>
            <a:custGeom>
              <a:avLst/>
              <a:gdLst/>
              <a:ahLst/>
              <a:cxnLst>
                <a:cxn ang="0">
                  <a:pos x="29" y="4"/>
                </a:cxn>
                <a:cxn ang="0">
                  <a:pos x="46" y="0"/>
                </a:cxn>
                <a:cxn ang="0">
                  <a:pos x="2096" y="0"/>
                </a:cxn>
                <a:cxn ang="0">
                  <a:pos x="2120" y="3"/>
                </a:cxn>
                <a:cxn ang="0">
                  <a:pos x="2137" y="10"/>
                </a:cxn>
                <a:cxn ang="0">
                  <a:pos x="2152" y="28"/>
                </a:cxn>
                <a:cxn ang="0">
                  <a:pos x="2160" y="49"/>
                </a:cxn>
                <a:cxn ang="0">
                  <a:pos x="2163" y="73"/>
                </a:cxn>
                <a:cxn ang="0">
                  <a:pos x="2163" y="283"/>
                </a:cxn>
                <a:cxn ang="0">
                  <a:pos x="81" y="283"/>
                </a:cxn>
                <a:cxn ang="0">
                  <a:pos x="0" y="283"/>
                </a:cxn>
                <a:cxn ang="0">
                  <a:pos x="0" y="87"/>
                </a:cxn>
                <a:cxn ang="0">
                  <a:pos x="1" y="59"/>
                </a:cxn>
                <a:cxn ang="0">
                  <a:pos x="9" y="31"/>
                </a:cxn>
                <a:cxn ang="0">
                  <a:pos x="16" y="16"/>
                </a:cxn>
                <a:cxn ang="0">
                  <a:pos x="29" y="4"/>
                </a:cxn>
              </a:cxnLst>
              <a:rect l="0" t="0" r="r" b="b"/>
              <a:pathLst>
                <a:path w="2164" h="284">
                  <a:moveTo>
                    <a:pt x="29" y="4"/>
                  </a:moveTo>
                  <a:lnTo>
                    <a:pt x="46" y="0"/>
                  </a:lnTo>
                  <a:lnTo>
                    <a:pt x="2096" y="0"/>
                  </a:lnTo>
                  <a:lnTo>
                    <a:pt x="2120" y="3"/>
                  </a:lnTo>
                  <a:lnTo>
                    <a:pt x="2137" y="10"/>
                  </a:lnTo>
                  <a:lnTo>
                    <a:pt x="2152" y="28"/>
                  </a:lnTo>
                  <a:lnTo>
                    <a:pt x="2160" y="49"/>
                  </a:lnTo>
                  <a:lnTo>
                    <a:pt x="2163" y="73"/>
                  </a:lnTo>
                  <a:lnTo>
                    <a:pt x="2163" y="283"/>
                  </a:lnTo>
                  <a:lnTo>
                    <a:pt x="81" y="283"/>
                  </a:lnTo>
                  <a:lnTo>
                    <a:pt x="0" y="283"/>
                  </a:lnTo>
                  <a:lnTo>
                    <a:pt x="0" y="87"/>
                  </a:lnTo>
                  <a:lnTo>
                    <a:pt x="1" y="59"/>
                  </a:lnTo>
                  <a:lnTo>
                    <a:pt x="9" y="31"/>
                  </a:lnTo>
                  <a:lnTo>
                    <a:pt x="16" y="16"/>
                  </a:lnTo>
                  <a:lnTo>
                    <a:pt x="29" y="4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auto">
            <a:xfrm>
              <a:off x="3557" y="278"/>
              <a:ext cx="2164" cy="123"/>
            </a:xfrm>
            <a:custGeom>
              <a:avLst/>
              <a:gdLst/>
              <a:ahLst/>
              <a:cxnLst>
                <a:cxn ang="0">
                  <a:pos x="105" y="42"/>
                </a:cxn>
                <a:cxn ang="0">
                  <a:pos x="170" y="42"/>
                </a:cxn>
                <a:cxn ang="0">
                  <a:pos x="221" y="63"/>
                </a:cxn>
                <a:cxn ang="0">
                  <a:pos x="305" y="50"/>
                </a:cxn>
                <a:cxn ang="0">
                  <a:pos x="400" y="44"/>
                </a:cxn>
                <a:cxn ang="0">
                  <a:pos x="466" y="57"/>
                </a:cxn>
                <a:cxn ang="0">
                  <a:pos x="538" y="50"/>
                </a:cxn>
                <a:cxn ang="0">
                  <a:pos x="654" y="54"/>
                </a:cxn>
                <a:cxn ang="0">
                  <a:pos x="728" y="63"/>
                </a:cxn>
                <a:cxn ang="0">
                  <a:pos x="815" y="38"/>
                </a:cxn>
                <a:cxn ang="0">
                  <a:pos x="880" y="60"/>
                </a:cxn>
                <a:cxn ang="0">
                  <a:pos x="968" y="56"/>
                </a:cxn>
                <a:cxn ang="0">
                  <a:pos x="1013" y="60"/>
                </a:cxn>
                <a:cxn ang="0">
                  <a:pos x="1053" y="38"/>
                </a:cxn>
                <a:cxn ang="0">
                  <a:pos x="1105" y="22"/>
                </a:cxn>
                <a:cxn ang="0">
                  <a:pos x="1167" y="21"/>
                </a:cxn>
                <a:cxn ang="0">
                  <a:pos x="1218" y="14"/>
                </a:cxn>
                <a:cxn ang="0">
                  <a:pos x="1265" y="32"/>
                </a:cxn>
                <a:cxn ang="0">
                  <a:pos x="1316" y="44"/>
                </a:cxn>
                <a:cxn ang="0">
                  <a:pos x="1399" y="35"/>
                </a:cxn>
                <a:cxn ang="0">
                  <a:pos x="1436" y="59"/>
                </a:cxn>
                <a:cxn ang="0">
                  <a:pos x="1493" y="63"/>
                </a:cxn>
                <a:cxn ang="0">
                  <a:pos x="1589" y="63"/>
                </a:cxn>
                <a:cxn ang="0">
                  <a:pos x="1647" y="52"/>
                </a:cxn>
                <a:cxn ang="0">
                  <a:pos x="1691" y="57"/>
                </a:cxn>
                <a:cxn ang="0">
                  <a:pos x="1743" y="38"/>
                </a:cxn>
                <a:cxn ang="0">
                  <a:pos x="1817" y="35"/>
                </a:cxn>
                <a:cxn ang="0">
                  <a:pos x="1878" y="14"/>
                </a:cxn>
                <a:cxn ang="0">
                  <a:pos x="1926" y="10"/>
                </a:cxn>
                <a:cxn ang="0">
                  <a:pos x="1988" y="18"/>
                </a:cxn>
                <a:cxn ang="0">
                  <a:pos x="2042" y="1"/>
                </a:cxn>
                <a:cxn ang="0">
                  <a:pos x="2093" y="32"/>
                </a:cxn>
                <a:cxn ang="0">
                  <a:pos x="2150" y="16"/>
                </a:cxn>
                <a:cxn ang="0">
                  <a:pos x="2163" y="122"/>
                </a:cxn>
                <a:cxn ang="0">
                  <a:pos x="893" y="99"/>
                </a:cxn>
                <a:cxn ang="0">
                  <a:pos x="0" y="19"/>
                </a:cxn>
                <a:cxn ang="0">
                  <a:pos x="32" y="33"/>
                </a:cxn>
                <a:cxn ang="0">
                  <a:pos x="75" y="38"/>
                </a:cxn>
              </a:cxnLst>
              <a:rect l="0" t="0" r="r" b="b"/>
              <a:pathLst>
                <a:path w="2164" h="123">
                  <a:moveTo>
                    <a:pt x="75" y="38"/>
                  </a:moveTo>
                  <a:lnTo>
                    <a:pt x="105" y="42"/>
                  </a:lnTo>
                  <a:lnTo>
                    <a:pt x="138" y="38"/>
                  </a:lnTo>
                  <a:lnTo>
                    <a:pt x="170" y="42"/>
                  </a:lnTo>
                  <a:lnTo>
                    <a:pt x="195" y="53"/>
                  </a:lnTo>
                  <a:lnTo>
                    <a:pt x="221" y="63"/>
                  </a:lnTo>
                  <a:lnTo>
                    <a:pt x="266" y="54"/>
                  </a:lnTo>
                  <a:lnTo>
                    <a:pt x="305" y="50"/>
                  </a:lnTo>
                  <a:lnTo>
                    <a:pt x="360" y="50"/>
                  </a:lnTo>
                  <a:lnTo>
                    <a:pt x="400" y="44"/>
                  </a:lnTo>
                  <a:lnTo>
                    <a:pt x="435" y="50"/>
                  </a:lnTo>
                  <a:lnTo>
                    <a:pt x="466" y="57"/>
                  </a:lnTo>
                  <a:lnTo>
                    <a:pt x="494" y="59"/>
                  </a:lnTo>
                  <a:lnTo>
                    <a:pt x="538" y="50"/>
                  </a:lnTo>
                  <a:lnTo>
                    <a:pt x="586" y="50"/>
                  </a:lnTo>
                  <a:lnTo>
                    <a:pt x="654" y="54"/>
                  </a:lnTo>
                  <a:lnTo>
                    <a:pt x="683" y="65"/>
                  </a:lnTo>
                  <a:lnTo>
                    <a:pt x="728" y="63"/>
                  </a:lnTo>
                  <a:lnTo>
                    <a:pt x="773" y="44"/>
                  </a:lnTo>
                  <a:lnTo>
                    <a:pt x="815" y="38"/>
                  </a:lnTo>
                  <a:lnTo>
                    <a:pt x="844" y="44"/>
                  </a:lnTo>
                  <a:lnTo>
                    <a:pt x="880" y="60"/>
                  </a:lnTo>
                  <a:lnTo>
                    <a:pt x="921" y="66"/>
                  </a:lnTo>
                  <a:lnTo>
                    <a:pt x="968" y="56"/>
                  </a:lnTo>
                  <a:lnTo>
                    <a:pt x="989" y="52"/>
                  </a:lnTo>
                  <a:lnTo>
                    <a:pt x="1013" y="60"/>
                  </a:lnTo>
                  <a:lnTo>
                    <a:pt x="1032" y="50"/>
                  </a:lnTo>
                  <a:lnTo>
                    <a:pt x="1053" y="38"/>
                  </a:lnTo>
                  <a:lnTo>
                    <a:pt x="1078" y="26"/>
                  </a:lnTo>
                  <a:lnTo>
                    <a:pt x="1105" y="22"/>
                  </a:lnTo>
                  <a:lnTo>
                    <a:pt x="1136" y="26"/>
                  </a:lnTo>
                  <a:lnTo>
                    <a:pt x="1167" y="21"/>
                  </a:lnTo>
                  <a:lnTo>
                    <a:pt x="1198" y="14"/>
                  </a:lnTo>
                  <a:lnTo>
                    <a:pt x="1218" y="14"/>
                  </a:lnTo>
                  <a:lnTo>
                    <a:pt x="1237" y="16"/>
                  </a:lnTo>
                  <a:lnTo>
                    <a:pt x="1265" y="32"/>
                  </a:lnTo>
                  <a:lnTo>
                    <a:pt x="1293" y="29"/>
                  </a:lnTo>
                  <a:lnTo>
                    <a:pt x="1316" y="44"/>
                  </a:lnTo>
                  <a:lnTo>
                    <a:pt x="1361" y="44"/>
                  </a:lnTo>
                  <a:lnTo>
                    <a:pt x="1399" y="35"/>
                  </a:lnTo>
                  <a:lnTo>
                    <a:pt x="1417" y="47"/>
                  </a:lnTo>
                  <a:lnTo>
                    <a:pt x="1436" y="59"/>
                  </a:lnTo>
                  <a:lnTo>
                    <a:pt x="1462" y="56"/>
                  </a:lnTo>
                  <a:lnTo>
                    <a:pt x="1493" y="63"/>
                  </a:lnTo>
                  <a:lnTo>
                    <a:pt x="1526" y="56"/>
                  </a:lnTo>
                  <a:lnTo>
                    <a:pt x="1589" y="63"/>
                  </a:lnTo>
                  <a:lnTo>
                    <a:pt x="1616" y="69"/>
                  </a:lnTo>
                  <a:lnTo>
                    <a:pt x="1647" y="52"/>
                  </a:lnTo>
                  <a:lnTo>
                    <a:pt x="1667" y="51"/>
                  </a:lnTo>
                  <a:lnTo>
                    <a:pt x="1691" y="57"/>
                  </a:lnTo>
                  <a:lnTo>
                    <a:pt x="1714" y="54"/>
                  </a:lnTo>
                  <a:lnTo>
                    <a:pt x="1743" y="38"/>
                  </a:lnTo>
                  <a:lnTo>
                    <a:pt x="1793" y="33"/>
                  </a:lnTo>
                  <a:lnTo>
                    <a:pt x="1817" y="35"/>
                  </a:lnTo>
                  <a:lnTo>
                    <a:pt x="1842" y="35"/>
                  </a:lnTo>
                  <a:lnTo>
                    <a:pt x="1878" y="14"/>
                  </a:lnTo>
                  <a:lnTo>
                    <a:pt x="1899" y="6"/>
                  </a:lnTo>
                  <a:lnTo>
                    <a:pt x="1926" y="10"/>
                  </a:lnTo>
                  <a:lnTo>
                    <a:pt x="1957" y="32"/>
                  </a:lnTo>
                  <a:lnTo>
                    <a:pt x="1988" y="18"/>
                  </a:lnTo>
                  <a:lnTo>
                    <a:pt x="2017" y="0"/>
                  </a:lnTo>
                  <a:lnTo>
                    <a:pt x="2042" y="1"/>
                  </a:lnTo>
                  <a:lnTo>
                    <a:pt x="2071" y="38"/>
                  </a:lnTo>
                  <a:lnTo>
                    <a:pt x="2093" y="32"/>
                  </a:lnTo>
                  <a:lnTo>
                    <a:pt x="2125" y="16"/>
                  </a:lnTo>
                  <a:lnTo>
                    <a:pt x="2150" y="16"/>
                  </a:lnTo>
                  <a:lnTo>
                    <a:pt x="2163" y="28"/>
                  </a:lnTo>
                  <a:lnTo>
                    <a:pt x="2163" y="122"/>
                  </a:lnTo>
                  <a:lnTo>
                    <a:pt x="909" y="95"/>
                  </a:lnTo>
                  <a:lnTo>
                    <a:pt x="893" y="99"/>
                  </a:lnTo>
                  <a:lnTo>
                    <a:pt x="0" y="88"/>
                  </a:lnTo>
                  <a:lnTo>
                    <a:pt x="0" y="19"/>
                  </a:lnTo>
                  <a:lnTo>
                    <a:pt x="13" y="29"/>
                  </a:lnTo>
                  <a:lnTo>
                    <a:pt x="32" y="33"/>
                  </a:lnTo>
                  <a:lnTo>
                    <a:pt x="56" y="34"/>
                  </a:lnTo>
                  <a:lnTo>
                    <a:pt x="75" y="38"/>
                  </a:lnTo>
                </a:path>
              </a:pathLst>
            </a:custGeom>
            <a:solidFill>
              <a:srgbClr val="003300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auto">
            <a:xfrm>
              <a:off x="3557" y="320"/>
              <a:ext cx="2164" cy="125"/>
            </a:xfrm>
            <a:custGeom>
              <a:avLst/>
              <a:gdLst/>
              <a:ahLst/>
              <a:cxnLst>
                <a:cxn ang="0">
                  <a:pos x="46" y="123"/>
                </a:cxn>
                <a:cxn ang="0">
                  <a:pos x="2096" y="124"/>
                </a:cxn>
                <a:cxn ang="0">
                  <a:pos x="2137" y="120"/>
                </a:cxn>
                <a:cxn ang="0">
                  <a:pos x="2160" y="104"/>
                </a:cxn>
                <a:cxn ang="0">
                  <a:pos x="2163" y="14"/>
                </a:cxn>
                <a:cxn ang="0">
                  <a:pos x="2134" y="4"/>
                </a:cxn>
                <a:cxn ang="0">
                  <a:pos x="2118" y="34"/>
                </a:cxn>
                <a:cxn ang="0">
                  <a:pos x="2097" y="31"/>
                </a:cxn>
                <a:cxn ang="0">
                  <a:pos x="2054" y="17"/>
                </a:cxn>
                <a:cxn ang="0">
                  <a:pos x="1998" y="21"/>
                </a:cxn>
                <a:cxn ang="0">
                  <a:pos x="1951" y="25"/>
                </a:cxn>
                <a:cxn ang="0">
                  <a:pos x="1910" y="17"/>
                </a:cxn>
                <a:cxn ang="0">
                  <a:pos x="1868" y="27"/>
                </a:cxn>
                <a:cxn ang="0">
                  <a:pos x="1841" y="33"/>
                </a:cxn>
                <a:cxn ang="0">
                  <a:pos x="1776" y="28"/>
                </a:cxn>
                <a:cxn ang="0">
                  <a:pos x="1716" y="24"/>
                </a:cxn>
                <a:cxn ang="0">
                  <a:pos x="1644" y="54"/>
                </a:cxn>
                <a:cxn ang="0">
                  <a:pos x="1589" y="38"/>
                </a:cxn>
                <a:cxn ang="0">
                  <a:pos x="1524" y="37"/>
                </a:cxn>
                <a:cxn ang="0">
                  <a:pos x="1417" y="36"/>
                </a:cxn>
                <a:cxn ang="0">
                  <a:pos x="1367" y="33"/>
                </a:cxn>
                <a:cxn ang="0">
                  <a:pos x="1327" y="24"/>
                </a:cxn>
                <a:cxn ang="0">
                  <a:pos x="1237" y="43"/>
                </a:cxn>
                <a:cxn ang="0">
                  <a:pos x="1159" y="33"/>
                </a:cxn>
                <a:cxn ang="0">
                  <a:pos x="1065" y="38"/>
                </a:cxn>
                <a:cxn ang="0">
                  <a:pos x="988" y="38"/>
                </a:cxn>
                <a:cxn ang="0">
                  <a:pos x="897" y="51"/>
                </a:cxn>
                <a:cxn ang="0">
                  <a:pos x="801" y="45"/>
                </a:cxn>
                <a:cxn ang="0">
                  <a:pos x="692" y="46"/>
                </a:cxn>
                <a:cxn ang="0">
                  <a:pos x="575" y="33"/>
                </a:cxn>
                <a:cxn ang="0">
                  <a:pos x="454" y="23"/>
                </a:cxn>
                <a:cxn ang="0">
                  <a:pos x="371" y="35"/>
                </a:cxn>
                <a:cxn ang="0">
                  <a:pos x="322" y="31"/>
                </a:cxn>
                <a:cxn ang="0">
                  <a:pos x="252" y="36"/>
                </a:cxn>
                <a:cxn ang="0">
                  <a:pos x="176" y="35"/>
                </a:cxn>
                <a:cxn ang="0">
                  <a:pos x="99" y="43"/>
                </a:cxn>
                <a:cxn ang="0">
                  <a:pos x="20" y="37"/>
                </a:cxn>
                <a:cxn ang="0">
                  <a:pos x="2" y="73"/>
                </a:cxn>
                <a:cxn ang="0">
                  <a:pos x="16" y="116"/>
                </a:cxn>
              </a:cxnLst>
              <a:rect l="0" t="0" r="r" b="b"/>
              <a:pathLst>
                <a:path w="2164" h="125">
                  <a:moveTo>
                    <a:pt x="29" y="120"/>
                  </a:moveTo>
                  <a:lnTo>
                    <a:pt x="46" y="123"/>
                  </a:lnTo>
                  <a:lnTo>
                    <a:pt x="66" y="124"/>
                  </a:lnTo>
                  <a:lnTo>
                    <a:pt x="2096" y="124"/>
                  </a:lnTo>
                  <a:lnTo>
                    <a:pt x="2120" y="122"/>
                  </a:lnTo>
                  <a:lnTo>
                    <a:pt x="2137" y="120"/>
                  </a:lnTo>
                  <a:lnTo>
                    <a:pt x="2152" y="113"/>
                  </a:lnTo>
                  <a:lnTo>
                    <a:pt x="2160" y="104"/>
                  </a:lnTo>
                  <a:lnTo>
                    <a:pt x="2163" y="95"/>
                  </a:lnTo>
                  <a:lnTo>
                    <a:pt x="2163" y="14"/>
                  </a:lnTo>
                  <a:lnTo>
                    <a:pt x="2144" y="0"/>
                  </a:lnTo>
                  <a:lnTo>
                    <a:pt x="2134" y="4"/>
                  </a:lnTo>
                  <a:lnTo>
                    <a:pt x="2125" y="18"/>
                  </a:lnTo>
                  <a:lnTo>
                    <a:pt x="2118" y="34"/>
                  </a:lnTo>
                  <a:lnTo>
                    <a:pt x="2109" y="33"/>
                  </a:lnTo>
                  <a:lnTo>
                    <a:pt x="2097" y="31"/>
                  </a:lnTo>
                  <a:lnTo>
                    <a:pt x="2071" y="23"/>
                  </a:lnTo>
                  <a:lnTo>
                    <a:pt x="2054" y="17"/>
                  </a:lnTo>
                  <a:lnTo>
                    <a:pt x="2027" y="14"/>
                  </a:lnTo>
                  <a:lnTo>
                    <a:pt x="1998" y="21"/>
                  </a:lnTo>
                  <a:lnTo>
                    <a:pt x="1970" y="33"/>
                  </a:lnTo>
                  <a:lnTo>
                    <a:pt x="1951" y="25"/>
                  </a:lnTo>
                  <a:lnTo>
                    <a:pt x="1934" y="23"/>
                  </a:lnTo>
                  <a:lnTo>
                    <a:pt x="1910" y="17"/>
                  </a:lnTo>
                  <a:lnTo>
                    <a:pt x="1885" y="19"/>
                  </a:lnTo>
                  <a:lnTo>
                    <a:pt x="1868" y="27"/>
                  </a:lnTo>
                  <a:lnTo>
                    <a:pt x="1861" y="37"/>
                  </a:lnTo>
                  <a:lnTo>
                    <a:pt x="1841" y="33"/>
                  </a:lnTo>
                  <a:lnTo>
                    <a:pt x="1813" y="33"/>
                  </a:lnTo>
                  <a:lnTo>
                    <a:pt x="1776" y="28"/>
                  </a:lnTo>
                  <a:lnTo>
                    <a:pt x="1744" y="37"/>
                  </a:lnTo>
                  <a:lnTo>
                    <a:pt x="1716" y="24"/>
                  </a:lnTo>
                  <a:lnTo>
                    <a:pt x="1679" y="33"/>
                  </a:lnTo>
                  <a:lnTo>
                    <a:pt x="1644" y="54"/>
                  </a:lnTo>
                  <a:lnTo>
                    <a:pt x="1614" y="46"/>
                  </a:lnTo>
                  <a:lnTo>
                    <a:pt x="1589" y="38"/>
                  </a:lnTo>
                  <a:lnTo>
                    <a:pt x="1560" y="34"/>
                  </a:lnTo>
                  <a:lnTo>
                    <a:pt x="1524" y="37"/>
                  </a:lnTo>
                  <a:lnTo>
                    <a:pt x="1467" y="44"/>
                  </a:lnTo>
                  <a:lnTo>
                    <a:pt x="1417" y="36"/>
                  </a:lnTo>
                  <a:lnTo>
                    <a:pt x="1395" y="40"/>
                  </a:lnTo>
                  <a:lnTo>
                    <a:pt x="1367" y="33"/>
                  </a:lnTo>
                  <a:lnTo>
                    <a:pt x="1348" y="25"/>
                  </a:lnTo>
                  <a:lnTo>
                    <a:pt x="1327" y="24"/>
                  </a:lnTo>
                  <a:lnTo>
                    <a:pt x="1287" y="28"/>
                  </a:lnTo>
                  <a:lnTo>
                    <a:pt x="1237" y="43"/>
                  </a:lnTo>
                  <a:lnTo>
                    <a:pt x="1194" y="30"/>
                  </a:lnTo>
                  <a:lnTo>
                    <a:pt x="1159" y="33"/>
                  </a:lnTo>
                  <a:lnTo>
                    <a:pt x="1125" y="51"/>
                  </a:lnTo>
                  <a:lnTo>
                    <a:pt x="1065" y="38"/>
                  </a:lnTo>
                  <a:lnTo>
                    <a:pt x="1019" y="45"/>
                  </a:lnTo>
                  <a:lnTo>
                    <a:pt x="988" y="38"/>
                  </a:lnTo>
                  <a:lnTo>
                    <a:pt x="943" y="42"/>
                  </a:lnTo>
                  <a:lnTo>
                    <a:pt x="897" y="51"/>
                  </a:lnTo>
                  <a:lnTo>
                    <a:pt x="866" y="48"/>
                  </a:lnTo>
                  <a:lnTo>
                    <a:pt x="801" y="45"/>
                  </a:lnTo>
                  <a:lnTo>
                    <a:pt x="760" y="51"/>
                  </a:lnTo>
                  <a:lnTo>
                    <a:pt x="692" y="46"/>
                  </a:lnTo>
                  <a:lnTo>
                    <a:pt x="636" y="42"/>
                  </a:lnTo>
                  <a:lnTo>
                    <a:pt x="575" y="33"/>
                  </a:lnTo>
                  <a:lnTo>
                    <a:pt x="518" y="42"/>
                  </a:lnTo>
                  <a:lnTo>
                    <a:pt x="454" y="23"/>
                  </a:lnTo>
                  <a:lnTo>
                    <a:pt x="404" y="24"/>
                  </a:lnTo>
                  <a:lnTo>
                    <a:pt x="371" y="35"/>
                  </a:lnTo>
                  <a:lnTo>
                    <a:pt x="349" y="26"/>
                  </a:lnTo>
                  <a:lnTo>
                    <a:pt x="322" y="31"/>
                  </a:lnTo>
                  <a:lnTo>
                    <a:pt x="287" y="33"/>
                  </a:lnTo>
                  <a:lnTo>
                    <a:pt x="252" y="36"/>
                  </a:lnTo>
                  <a:lnTo>
                    <a:pt x="211" y="44"/>
                  </a:lnTo>
                  <a:lnTo>
                    <a:pt x="176" y="35"/>
                  </a:lnTo>
                  <a:lnTo>
                    <a:pt x="143" y="39"/>
                  </a:lnTo>
                  <a:lnTo>
                    <a:pt x="99" y="43"/>
                  </a:lnTo>
                  <a:lnTo>
                    <a:pt x="71" y="39"/>
                  </a:lnTo>
                  <a:lnTo>
                    <a:pt x="20" y="37"/>
                  </a:lnTo>
                  <a:lnTo>
                    <a:pt x="0" y="46"/>
                  </a:lnTo>
                  <a:lnTo>
                    <a:pt x="2" y="73"/>
                  </a:lnTo>
                  <a:lnTo>
                    <a:pt x="5" y="96"/>
                  </a:lnTo>
                  <a:lnTo>
                    <a:pt x="16" y="116"/>
                  </a:lnTo>
                  <a:lnTo>
                    <a:pt x="29" y="120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3" name="Freeform 25"/>
            <p:cNvSpPr>
              <a:spLocks/>
            </p:cNvSpPr>
            <p:nvPr/>
          </p:nvSpPr>
          <p:spPr bwMode="auto">
            <a:xfrm>
              <a:off x="3570" y="104"/>
              <a:ext cx="2129" cy="162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5" y="129"/>
                </a:cxn>
                <a:cxn ang="0">
                  <a:pos x="9" y="58"/>
                </a:cxn>
                <a:cxn ang="0">
                  <a:pos x="28" y="29"/>
                </a:cxn>
                <a:cxn ang="0">
                  <a:pos x="101" y="25"/>
                </a:cxn>
                <a:cxn ang="0">
                  <a:pos x="243" y="29"/>
                </a:cxn>
                <a:cxn ang="0">
                  <a:pos x="378" y="28"/>
                </a:cxn>
                <a:cxn ang="0">
                  <a:pos x="537" y="29"/>
                </a:cxn>
                <a:cxn ang="0">
                  <a:pos x="645" y="25"/>
                </a:cxn>
                <a:cxn ang="0">
                  <a:pos x="735" y="25"/>
                </a:cxn>
                <a:cxn ang="0">
                  <a:pos x="870" y="33"/>
                </a:cxn>
                <a:cxn ang="0">
                  <a:pos x="968" y="35"/>
                </a:cxn>
                <a:cxn ang="0">
                  <a:pos x="1079" y="29"/>
                </a:cxn>
                <a:cxn ang="0">
                  <a:pos x="1212" y="40"/>
                </a:cxn>
                <a:cxn ang="0">
                  <a:pos x="1316" y="37"/>
                </a:cxn>
                <a:cxn ang="0">
                  <a:pos x="1414" y="32"/>
                </a:cxn>
                <a:cxn ang="0">
                  <a:pos x="1525" y="36"/>
                </a:cxn>
                <a:cxn ang="0">
                  <a:pos x="1621" y="32"/>
                </a:cxn>
                <a:cxn ang="0">
                  <a:pos x="1714" y="29"/>
                </a:cxn>
                <a:cxn ang="0">
                  <a:pos x="1781" y="32"/>
                </a:cxn>
                <a:cxn ang="0">
                  <a:pos x="1913" y="25"/>
                </a:cxn>
                <a:cxn ang="0">
                  <a:pos x="2046" y="33"/>
                </a:cxn>
                <a:cxn ang="0">
                  <a:pos x="2093" y="47"/>
                </a:cxn>
                <a:cxn ang="0">
                  <a:pos x="2115" y="68"/>
                </a:cxn>
                <a:cxn ang="0">
                  <a:pos x="2128" y="124"/>
                </a:cxn>
                <a:cxn ang="0">
                  <a:pos x="2128" y="41"/>
                </a:cxn>
                <a:cxn ang="0">
                  <a:pos x="2120" y="16"/>
                </a:cxn>
                <a:cxn ang="0">
                  <a:pos x="1974" y="6"/>
                </a:cxn>
                <a:cxn ang="0">
                  <a:pos x="1855" y="1"/>
                </a:cxn>
                <a:cxn ang="0">
                  <a:pos x="1774" y="3"/>
                </a:cxn>
                <a:cxn ang="0">
                  <a:pos x="1658" y="8"/>
                </a:cxn>
                <a:cxn ang="0">
                  <a:pos x="1453" y="6"/>
                </a:cxn>
                <a:cxn ang="0">
                  <a:pos x="1311" y="6"/>
                </a:cxn>
                <a:cxn ang="0">
                  <a:pos x="1212" y="6"/>
                </a:cxn>
                <a:cxn ang="0">
                  <a:pos x="1135" y="4"/>
                </a:cxn>
                <a:cxn ang="0">
                  <a:pos x="1000" y="6"/>
                </a:cxn>
                <a:cxn ang="0">
                  <a:pos x="837" y="6"/>
                </a:cxn>
                <a:cxn ang="0">
                  <a:pos x="652" y="4"/>
                </a:cxn>
                <a:cxn ang="0">
                  <a:pos x="569" y="2"/>
                </a:cxn>
                <a:cxn ang="0">
                  <a:pos x="431" y="2"/>
                </a:cxn>
                <a:cxn ang="0">
                  <a:pos x="256" y="2"/>
                </a:cxn>
                <a:cxn ang="0">
                  <a:pos x="107" y="0"/>
                </a:cxn>
                <a:cxn ang="0">
                  <a:pos x="34" y="1"/>
                </a:cxn>
                <a:cxn ang="0">
                  <a:pos x="5" y="18"/>
                </a:cxn>
                <a:cxn ang="0">
                  <a:pos x="0" y="56"/>
                </a:cxn>
              </a:cxnLst>
              <a:rect l="0" t="0" r="r" b="b"/>
              <a:pathLst>
                <a:path w="2129" h="162">
                  <a:moveTo>
                    <a:pt x="0" y="78"/>
                  </a:moveTo>
                  <a:lnTo>
                    <a:pt x="0" y="122"/>
                  </a:lnTo>
                  <a:lnTo>
                    <a:pt x="0" y="161"/>
                  </a:lnTo>
                  <a:lnTo>
                    <a:pt x="5" y="129"/>
                  </a:lnTo>
                  <a:lnTo>
                    <a:pt x="7" y="104"/>
                  </a:lnTo>
                  <a:lnTo>
                    <a:pt x="9" y="58"/>
                  </a:lnTo>
                  <a:lnTo>
                    <a:pt x="15" y="36"/>
                  </a:lnTo>
                  <a:lnTo>
                    <a:pt x="28" y="29"/>
                  </a:lnTo>
                  <a:lnTo>
                    <a:pt x="60" y="24"/>
                  </a:lnTo>
                  <a:lnTo>
                    <a:pt x="101" y="25"/>
                  </a:lnTo>
                  <a:lnTo>
                    <a:pt x="200" y="25"/>
                  </a:lnTo>
                  <a:lnTo>
                    <a:pt x="243" y="29"/>
                  </a:lnTo>
                  <a:lnTo>
                    <a:pt x="306" y="25"/>
                  </a:lnTo>
                  <a:lnTo>
                    <a:pt x="378" y="28"/>
                  </a:lnTo>
                  <a:lnTo>
                    <a:pt x="431" y="27"/>
                  </a:lnTo>
                  <a:lnTo>
                    <a:pt x="537" y="29"/>
                  </a:lnTo>
                  <a:lnTo>
                    <a:pt x="574" y="29"/>
                  </a:lnTo>
                  <a:lnTo>
                    <a:pt x="645" y="25"/>
                  </a:lnTo>
                  <a:lnTo>
                    <a:pt x="669" y="30"/>
                  </a:lnTo>
                  <a:lnTo>
                    <a:pt x="735" y="25"/>
                  </a:lnTo>
                  <a:lnTo>
                    <a:pt x="836" y="29"/>
                  </a:lnTo>
                  <a:lnTo>
                    <a:pt x="870" y="33"/>
                  </a:lnTo>
                  <a:lnTo>
                    <a:pt x="923" y="29"/>
                  </a:lnTo>
                  <a:lnTo>
                    <a:pt x="968" y="35"/>
                  </a:lnTo>
                  <a:lnTo>
                    <a:pt x="1006" y="35"/>
                  </a:lnTo>
                  <a:lnTo>
                    <a:pt x="1079" y="29"/>
                  </a:lnTo>
                  <a:lnTo>
                    <a:pt x="1149" y="33"/>
                  </a:lnTo>
                  <a:lnTo>
                    <a:pt x="1212" y="40"/>
                  </a:lnTo>
                  <a:lnTo>
                    <a:pt x="1231" y="41"/>
                  </a:lnTo>
                  <a:lnTo>
                    <a:pt x="1316" y="37"/>
                  </a:lnTo>
                  <a:lnTo>
                    <a:pt x="1395" y="34"/>
                  </a:lnTo>
                  <a:lnTo>
                    <a:pt x="1414" y="32"/>
                  </a:lnTo>
                  <a:lnTo>
                    <a:pt x="1443" y="33"/>
                  </a:lnTo>
                  <a:lnTo>
                    <a:pt x="1525" y="36"/>
                  </a:lnTo>
                  <a:lnTo>
                    <a:pt x="1588" y="30"/>
                  </a:lnTo>
                  <a:lnTo>
                    <a:pt x="1621" y="32"/>
                  </a:lnTo>
                  <a:lnTo>
                    <a:pt x="1671" y="33"/>
                  </a:lnTo>
                  <a:lnTo>
                    <a:pt x="1714" y="29"/>
                  </a:lnTo>
                  <a:lnTo>
                    <a:pt x="1742" y="25"/>
                  </a:lnTo>
                  <a:lnTo>
                    <a:pt x="1781" y="32"/>
                  </a:lnTo>
                  <a:lnTo>
                    <a:pt x="1860" y="34"/>
                  </a:lnTo>
                  <a:lnTo>
                    <a:pt x="1913" y="25"/>
                  </a:lnTo>
                  <a:lnTo>
                    <a:pt x="1990" y="33"/>
                  </a:lnTo>
                  <a:lnTo>
                    <a:pt x="2046" y="33"/>
                  </a:lnTo>
                  <a:lnTo>
                    <a:pt x="2075" y="33"/>
                  </a:lnTo>
                  <a:lnTo>
                    <a:pt x="2093" y="47"/>
                  </a:lnTo>
                  <a:lnTo>
                    <a:pt x="2105" y="54"/>
                  </a:lnTo>
                  <a:lnTo>
                    <a:pt x="2115" y="68"/>
                  </a:lnTo>
                  <a:lnTo>
                    <a:pt x="2122" y="92"/>
                  </a:lnTo>
                  <a:lnTo>
                    <a:pt x="2128" y="124"/>
                  </a:lnTo>
                  <a:lnTo>
                    <a:pt x="2128" y="58"/>
                  </a:lnTo>
                  <a:lnTo>
                    <a:pt x="2128" y="41"/>
                  </a:lnTo>
                  <a:lnTo>
                    <a:pt x="2125" y="30"/>
                  </a:lnTo>
                  <a:lnTo>
                    <a:pt x="2120" y="16"/>
                  </a:lnTo>
                  <a:lnTo>
                    <a:pt x="2089" y="7"/>
                  </a:lnTo>
                  <a:lnTo>
                    <a:pt x="1974" y="6"/>
                  </a:lnTo>
                  <a:lnTo>
                    <a:pt x="1946" y="1"/>
                  </a:lnTo>
                  <a:lnTo>
                    <a:pt x="1855" y="1"/>
                  </a:lnTo>
                  <a:lnTo>
                    <a:pt x="1829" y="3"/>
                  </a:lnTo>
                  <a:lnTo>
                    <a:pt x="1774" y="3"/>
                  </a:lnTo>
                  <a:lnTo>
                    <a:pt x="1733" y="2"/>
                  </a:lnTo>
                  <a:lnTo>
                    <a:pt x="1658" y="8"/>
                  </a:lnTo>
                  <a:lnTo>
                    <a:pt x="1501" y="3"/>
                  </a:lnTo>
                  <a:lnTo>
                    <a:pt x="1453" y="6"/>
                  </a:lnTo>
                  <a:lnTo>
                    <a:pt x="1366" y="10"/>
                  </a:lnTo>
                  <a:lnTo>
                    <a:pt x="1311" y="6"/>
                  </a:lnTo>
                  <a:lnTo>
                    <a:pt x="1256" y="6"/>
                  </a:lnTo>
                  <a:lnTo>
                    <a:pt x="1212" y="6"/>
                  </a:lnTo>
                  <a:lnTo>
                    <a:pt x="1164" y="9"/>
                  </a:lnTo>
                  <a:lnTo>
                    <a:pt x="1135" y="4"/>
                  </a:lnTo>
                  <a:lnTo>
                    <a:pt x="1031" y="6"/>
                  </a:lnTo>
                  <a:lnTo>
                    <a:pt x="1000" y="6"/>
                  </a:lnTo>
                  <a:lnTo>
                    <a:pt x="945" y="4"/>
                  </a:lnTo>
                  <a:lnTo>
                    <a:pt x="837" y="6"/>
                  </a:lnTo>
                  <a:lnTo>
                    <a:pt x="741" y="4"/>
                  </a:lnTo>
                  <a:lnTo>
                    <a:pt x="652" y="4"/>
                  </a:lnTo>
                  <a:lnTo>
                    <a:pt x="610" y="6"/>
                  </a:lnTo>
                  <a:lnTo>
                    <a:pt x="569" y="2"/>
                  </a:lnTo>
                  <a:lnTo>
                    <a:pt x="535" y="2"/>
                  </a:lnTo>
                  <a:lnTo>
                    <a:pt x="431" y="2"/>
                  </a:lnTo>
                  <a:lnTo>
                    <a:pt x="312" y="4"/>
                  </a:lnTo>
                  <a:lnTo>
                    <a:pt x="256" y="2"/>
                  </a:lnTo>
                  <a:lnTo>
                    <a:pt x="190" y="4"/>
                  </a:lnTo>
                  <a:lnTo>
                    <a:pt x="107" y="0"/>
                  </a:lnTo>
                  <a:lnTo>
                    <a:pt x="56" y="0"/>
                  </a:lnTo>
                  <a:lnTo>
                    <a:pt x="34" y="1"/>
                  </a:lnTo>
                  <a:lnTo>
                    <a:pt x="19" y="6"/>
                  </a:lnTo>
                  <a:lnTo>
                    <a:pt x="5" y="18"/>
                  </a:lnTo>
                  <a:lnTo>
                    <a:pt x="1" y="37"/>
                  </a:lnTo>
                  <a:lnTo>
                    <a:pt x="0" y="56"/>
                  </a:lnTo>
                  <a:lnTo>
                    <a:pt x="0" y="78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auto">
            <a:xfrm>
              <a:off x="3574" y="363"/>
              <a:ext cx="2128" cy="6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6" y="12"/>
                </a:cxn>
                <a:cxn ang="0">
                  <a:pos x="8" y="40"/>
                </a:cxn>
                <a:cxn ang="0">
                  <a:pos x="27" y="52"/>
                </a:cxn>
                <a:cxn ang="0">
                  <a:pos x="59" y="49"/>
                </a:cxn>
                <a:cxn ang="0">
                  <a:pos x="110" y="49"/>
                </a:cxn>
                <a:cxn ang="0">
                  <a:pos x="162" y="50"/>
                </a:cxn>
                <a:cxn ang="0">
                  <a:pos x="192" y="51"/>
                </a:cxn>
                <a:cxn ang="0">
                  <a:pos x="248" y="48"/>
                </a:cxn>
                <a:cxn ang="0">
                  <a:pos x="327" y="51"/>
                </a:cxn>
                <a:cxn ang="0">
                  <a:pos x="413" y="51"/>
                </a:cxn>
                <a:cxn ang="0">
                  <a:pos x="479" y="53"/>
                </a:cxn>
                <a:cxn ang="0">
                  <a:pos x="517" y="52"/>
                </a:cxn>
                <a:cxn ang="0">
                  <a:pos x="645" y="53"/>
                </a:cxn>
                <a:cxn ang="0">
                  <a:pos x="725" y="49"/>
                </a:cxn>
                <a:cxn ang="0">
                  <a:pos x="805" y="50"/>
                </a:cxn>
                <a:cxn ang="0">
                  <a:pos x="869" y="50"/>
                </a:cxn>
                <a:cxn ang="0">
                  <a:pos x="968" y="49"/>
                </a:cxn>
                <a:cxn ang="0">
                  <a:pos x="1044" y="46"/>
                </a:cxn>
                <a:cxn ang="0">
                  <a:pos x="1157" y="47"/>
                </a:cxn>
                <a:cxn ang="0">
                  <a:pos x="1295" y="49"/>
                </a:cxn>
                <a:cxn ang="0">
                  <a:pos x="1377" y="46"/>
                </a:cxn>
                <a:cxn ang="0">
                  <a:pos x="1412" y="51"/>
                </a:cxn>
                <a:cxn ang="0">
                  <a:pos x="1519" y="51"/>
                </a:cxn>
                <a:cxn ang="0">
                  <a:pos x="1606" y="51"/>
                </a:cxn>
                <a:cxn ang="0">
                  <a:pos x="1636" y="48"/>
                </a:cxn>
                <a:cxn ang="0">
                  <a:pos x="1686" y="51"/>
                </a:cxn>
                <a:cxn ang="0">
                  <a:pos x="1712" y="52"/>
                </a:cxn>
                <a:cxn ang="0">
                  <a:pos x="1782" y="51"/>
                </a:cxn>
                <a:cxn ang="0">
                  <a:pos x="1841" y="50"/>
                </a:cxn>
                <a:cxn ang="0">
                  <a:pos x="1937" y="48"/>
                </a:cxn>
                <a:cxn ang="0">
                  <a:pos x="2072" y="47"/>
                </a:cxn>
                <a:cxn ang="0">
                  <a:pos x="2104" y="42"/>
                </a:cxn>
                <a:cxn ang="0">
                  <a:pos x="2120" y="27"/>
                </a:cxn>
                <a:cxn ang="0">
                  <a:pos x="2127" y="40"/>
                </a:cxn>
                <a:cxn ang="0">
                  <a:pos x="2124" y="51"/>
                </a:cxn>
                <a:cxn ang="0">
                  <a:pos x="2107" y="61"/>
                </a:cxn>
                <a:cxn ang="0">
                  <a:pos x="1972" y="61"/>
                </a:cxn>
                <a:cxn ang="0">
                  <a:pos x="1854" y="63"/>
                </a:cxn>
                <a:cxn ang="0">
                  <a:pos x="1800" y="64"/>
                </a:cxn>
                <a:cxn ang="0">
                  <a:pos x="1739" y="64"/>
                </a:cxn>
                <a:cxn ang="0">
                  <a:pos x="1628" y="60"/>
                </a:cxn>
                <a:cxn ang="0">
                  <a:pos x="1493" y="59"/>
                </a:cxn>
                <a:cxn ang="0">
                  <a:pos x="1382" y="61"/>
                </a:cxn>
                <a:cxn ang="0">
                  <a:pos x="1310" y="61"/>
                </a:cxn>
                <a:cxn ang="0">
                  <a:pos x="1256" y="61"/>
                </a:cxn>
                <a:cxn ang="0">
                  <a:pos x="1212" y="62"/>
                </a:cxn>
                <a:cxn ang="0">
                  <a:pos x="1163" y="60"/>
                </a:cxn>
                <a:cxn ang="0">
                  <a:pos x="1106" y="63"/>
                </a:cxn>
                <a:cxn ang="0">
                  <a:pos x="1030" y="62"/>
                </a:cxn>
                <a:cxn ang="0">
                  <a:pos x="971" y="62"/>
                </a:cxn>
                <a:cxn ang="0">
                  <a:pos x="885" y="64"/>
                </a:cxn>
                <a:cxn ang="0">
                  <a:pos x="784" y="64"/>
                </a:cxn>
                <a:cxn ang="0">
                  <a:pos x="692" y="64"/>
                </a:cxn>
                <a:cxn ang="0">
                  <a:pos x="609" y="61"/>
                </a:cxn>
                <a:cxn ang="0">
                  <a:pos x="534" y="62"/>
                </a:cxn>
                <a:cxn ang="0">
                  <a:pos x="401" y="63"/>
                </a:cxn>
                <a:cxn ang="0">
                  <a:pos x="256" y="62"/>
                </a:cxn>
                <a:cxn ang="0">
                  <a:pos x="19" y="61"/>
                </a:cxn>
                <a:cxn ang="0">
                  <a:pos x="1" y="49"/>
                </a:cxn>
                <a:cxn ang="0">
                  <a:pos x="0" y="32"/>
                </a:cxn>
              </a:cxnLst>
              <a:rect l="0" t="0" r="r" b="b"/>
              <a:pathLst>
                <a:path w="2128" h="65">
                  <a:moveTo>
                    <a:pt x="0" y="32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6" y="12"/>
                  </a:lnTo>
                  <a:lnTo>
                    <a:pt x="7" y="22"/>
                  </a:lnTo>
                  <a:lnTo>
                    <a:pt x="8" y="40"/>
                  </a:lnTo>
                  <a:lnTo>
                    <a:pt x="15" y="49"/>
                  </a:lnTo>
                  <a:lnTo>
                    <a:pt x="27" y="52"/>
                  </a:lnTo>
                  <a:lnTo>
                    <a:pt x="40" y="50"/>
                  </a:lnTo>
                  <a:lnTo>
                    <a:pt x="59" y="49"/>
                  </a:lnTo>
                  <a:lnTo>
                    <a:pt x="91" y="48"/>
                  </a:lnTo>
                  <a:lnTo>
                    <a:pt x="110" y="49"/>
                  </a:lnTo>
                  <a:lnTo>
                    <a:pt x="127" y="49"/>
                  </a:lnTo>
                  <a:lnTo>
                    <a:pt x="162" y="50"/>
                  </a:lnTo>
                  <a:lnTo>
                    <a:pt x="175" y="51"/>
                  </a:lnTo>
                  <a:lnTo>
                    <a:pt x="192" y="51"/>
                  </a:lnTo>
                  <a:lnTo>
                    <a:pt x="219" y="49"/>
                  </a:lnTo>
                  <a:lnTo>
                    <a:pt x="248" y="48"/>
                  </a:lnTo>
                  <a:lnTo>
                    <a:pt x="284" y="48"/>
                  </a:lnTo>
                  <a:lnTo>
                    <a:pt x="327" y="51"/>
                  </a:lnTo>
                  <a:lnTo>
                    <a:pt x="383" y="53"/>
                  </a:lnTo>
                  <a:lnTo>
                    <a:pt x="413" y="51"/>
                  </a:lnTo>
                  <a:lnTo>
                    <a:pt x="431" y="53"/>
                  </a:lnTo>
                  <a:lnTo>
                    <a:pt x="479" y="53"/>
                  </a:lnTo>
                  <a:lnTo>
                    <a:pt x="496" y="50"/>
                  </a:lnTo>
                  <a:lnTo>
                    <a:pt x="517" y="52"/>
                  </a:lnTo>
                  <a:lnTo>
                    <a:pt x="574" y="52"/>
                  </a:lnTo>
                  <a:lnTo>
                    <a:pt x="645" y="53"/>
                  </a:lnTo>
                  <a:lnTo>
                    <a:pt x="669" y="51"/>
                  </a:lnTo>
                  <a:lnTo>
                    <a:pt x="725" y="49"/>
                  </a:lnTo>
                  <a:lnTo>
                    <a:pt x="762" y="48"/>
                  </a:lnTo>
                  <a:lnTo>
                    <a:pt x="805" y="50"/>
                  </a:lnTo>
                  <a:lnTo>
                    <a:pt x="835" y="52"/>
                  </a:lnTo>
                  <a:lnTo>
                    <a:pt x="869" y="50"/>
                  </a:lnTo>
                  <a:lnTo>
                    <a:pt x="929" y="52"/>
                  </a:lnTo>
                  <a:lnTo>
                    <a:pt x="968" y="49"/>
                  </a:lnTo>
                  <a:lnTo>
                    <a:pt x="1005" y="49"/>
                  </a:lnTo>
                  <a:lnTo>
                    <a:pt x="1044" y="46"/>
                  </a:lnTo>
                  <a:lnTo>
                    <a:pt x="1093" y="50"/>
                  </a:lnTo>
                  <a:lnTo>
                    <a:pt x="1157" y="47"/>
                  </a:lnTo>
                  <a:lnTo>
                    <a:pt x="1230" y="47"/>
                  </a:lnTo>
                  <a:lnTo>
                    <a:pt x="1295" y="49"/>
                  </a:lnTo>
                  <a:lnTo>
                    <a:pt x="1334" y="46"/>
                  </a:lnTo>
                  <a:lnTo>
                    <a:pt x="1377" y="46"/>
                  </a:lnTo>
                  <a:lnTo>
                    <a:pt x="1394" y="50"/>
                  </a:lnTo>
                  <a:lnTo>
                    <a:pt x="1412" y="51"/>
                  </a:lnTo>
                  <a:lnTo>
                    <a:pt x="1469" y="49"/>
                  </a:lnTo>
                  <a:lnTo>
                    <a:pt x="1519" y="51"/>
                  </a:lnTo>
                  <a:lnTo>
                    <a:pt x="1587" y="51"/>
                  </a:lnTo>
                  <a:lnTo>
                    <a:pt x="1606" y="51"/>
                  </a:lnTo>
                  <a:lnTo>
                    <a:pt x="1619" y="51"/>
                  </a:lnTo>
                  <a:lnTo>
                    <a:pt x="1636" y="48"/>
                  </a:lnTo>
                  <a:lnTo>
                    <a:pt x="1670" y="50"/>
                  </a:lnTo>
                  <a:lnTo>
                    <a:pt x="1686" y="51"/>
                  </a:lnTo>
                  <a:lnTo>
                    <a:pt x="1698" y="50"/>
                  </a:lnTo>
                  <a:lnTo>
                    <a:pt x="1712" y="52"/>
                  </a:lnTo>
                  <a:lnTo>
                    <a:pt x="1739" y="49"/>
                  </a:lnTo>
                  <a:lnTo>
                    <a:pt x="1782" y="51"/>
                  </a:lnTo>
                  <a:lnTo>
                    <a:pt x="1824" y="48"/>
                  </a:lnTo>
                  <a:lnTo>
                    <a:pt x="1841" y="50"/>
                  </a:lnTo>
                  <a:lnTo>
                    <a:pt x="1859" y="50"/>
                  </a:lnTo>
                  <a:lnTo>
                    <a:pt x="1937" y="48"/>
                  </a:lnTo>
                  <a:lnTo>
                    <a:pt x="2013" y="50"/>
                  </a:lnTo>
                  <a:lnTo>
                    <a:pt x="2072" y="47"/>
                  </a:lnTo>
                  <a:lnTo>
                    <a:pt x="2092" y="45"/>
                  </a:lnTo>
                  <a:lnTo>
                    <a:pt x="2104" y="42"/>
                  </a:lnTo>
                  <a:lnTo>
                    <a:pt x="2113" y="36"/>
                  </a:lnTo>
                  <a:lnTo>
                    <a:pt x="2120" y="27"/>
                  </a:lnTo>
                  <a:lnTo>
                    <a:pt x="2127" y="14"/>
                  </a:lnTo>
                  <a:lnTo>
                    <a:pt x="2127" y="40"/>
                  </a:lnTo>
                  <a:lnTo>
                    <a:pt x="2127" y="47"/>
                  </a:lnTo>
                  <a:lnTo>
                    <a:pt x="2124" y="51"/>
                  </a:lnTo>
                  <a:lnTo>
                    <a:pt x="2118" y="57"/>
                  </a:lnTo>
                  <a:lnTo>
                    <a:pt x="2107" y="61"/>
                  </a:lnTo>
                  <a:lnTo>
                    <a:pt x="2029" y="64"/>
                  </a:lnTo>
                  <a:lnTo>
                    <a:pt x="1972" y="61"/>
                  </a:lnTo>
                  <a:lnTo>
                    <a:pt x="1945" y="63"/>
                  </a:lnTo>
                  <a:lnTo>
                    <a:pt x="1854" y="63"/>
                  </a:lnTo>
                  <a:lnTo>
                    <a:pt x="1828" y="62"/>
                  </a:lnTo>
                  <a:lnTo>
                    <a:pt x="1800" y="64"/>
                  </a:lnTo>
                  <a:lnTo>
                    <a:pt x="1772" y="62"/>
                  </a:lnTo>
                  <a:lnTo>
                    <a:pt x="1739" y="64"/>
                  </a:lnTo>
                  <a:lnTo>
                    <a:pt x="1653" y="63"/>
                  </a:lnTo>
                  <a:lnTo>
                    <a:pt x="1628" y="60"/>
                  </a:lnTo>
                  <a:lnTo>
                    <a:pt x="1547" y="63"/>
                  </a:lnTo>
                  <a:lnTo>
                    <a:pt x="1493" y="59"/>
                  </a:lnTo>
                  <a:lnTo>
                    <a:pt x="1430" y="63"/>
                  </a:lnTo>
                  <a:lnTo>
                    <a:pt x="1382" y="61"/>
                  </a:lnTo>
                  <a:lnTo>
                    <a:pt x="1336" y="63"/>
                  </a:lnTo>
                  <a:lnTo>
                    <a:pt x="1310" y="61"/>
                  </a:lnTo>
                  <a:lnTo>
                    <a:pt x="1287" y="61"/>
                  </a:lnTo>
                  <a:lnTo>
                    <a:pt x="1256" y="61"/>
                  </a:lnTo>
                  <a:lnTo>
                    <a:pt x="1235" y="60"/>
                  </a:lnTo>
                  <a:lnTo>
                    <a:pt x="1212" y="62"/>
                  </a:lnTo>
                  <a:lnTo>
                    <a:pt x="1188" y="60"/>
                  </a:lnTo>
                  <a:lnTo>
                    <a:pt x="1163" y="60"/>
                  </a:lnTo>
                  <a:lnTo>
                    <a:pt x="1134" y="62"/>
                  </a:lnTo>
                  <a:lnTo>
                    <a:pt x="1106" y="63"/>
                  </a:lnTo>
                  <a:lnTo>
                    <a:pt x="1075" y="63"/>
                  </a:lnTo>
                  <a:lnTo>
                    <a:pt x="1030" y="62"/>
                  </a:lnTo>
                  <a:lnTo>
                    <a:pt x="998" y="63"/>
                  </a:lnTo>
                  <a:lnTo>
                    <a:pt x="971" y="62"/>
                  </a:lnTo>
                  <a:lnTo>
                    <a:pt x="945" y="62"/>
                  </a:lnTo>
                  <a:lnTo>
                    <a:pt x="885" y="64"/>
                  </a:lnTo>
                  <a:lnTo>
                    <a:pt x="837" y="61"/>
                  </a:lnTo>
                  <a:lnTo>
                    <a:pt x="784" y="64"/>
                  </a:lnTo>
                  <a:lnTo>
                    <a:pt x="740" y="62"/>
                  </a:lnTo>
                  <a:lnTo>
                    <a:pt x="692" y="64"/>
                  </a:lnTo>
                  <a:lnTo>
                    <a:pt x="652" y="62"/>
                  </a:lnTo>
                  <a:lnTo>
                    <a:pt x="609" y="61"/>
                  </a:lnTo>
                  <a:lnTo>
                    <a:pt x="569" y="62"/>
                  </a:lnTo>
                  <a:lnTo>
                    <a:pt x="534" y="62"/>
                  </a:lnTo>
                  <a:lnTo>
                    <a:pt x="431" y="62"/>
                  </a:lnTo>
                  <a:lnTo>
                    <a:pt x="401" y="63"/>
                  </a:lnTo>
                  <a:lnTo>
                    <a:pt x="311" y="62"/>
                  </a:lnTo>
                  <a:lnTo>
                    <a:pt x="256" y="62"/>
                  </a:lnTo>
                  <a:lnTo>
                    <a:pt x="103" y="61"/>
                  </a:lnTo>
                  <a:lnTo>
                    <a:pt x="19" y="61"/>
                  </a:lnTo>
                  <a:lnTo>
                    <a:pt x="4" y="56"/>
                  </a:lnTo>
                  <a:lnTo>
                    <a:pt x="1" y="49"/>
                  </a:lnTo>
                  <a:lnTo>
                    <a:pt x="0" y="41"/>
                  </a:lnTo>
                  <a:lnTo>
                    <a:pt x="0" y="32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75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76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9AB2713-5AF7-4E9F-A3EE-2609566BB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3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0" y="692696"/>
          <a:ext cx="6096000" cy="304038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05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2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ru-RU" sz="2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Выбери правильное обозначение частей вулкана. 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1 – очаг, 2 – мантия, 3 – кратер.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1 – кратер, 2 – жерло, 3 – очаг.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1 – мантия, 2 – очаг, 3 – кратер.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7665" name="Рисунок 11" descr="f_clip_image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9264" y="4005064"/>
            <a:ext cx="6624736" cy="285293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6" name="AutoShape 8"/>
          <p:cNvSpPr>
            <a:spLocks noChangeArrowheads="1"/>
          </p:cNvSpPr>
          <p:nvPr/>
        </p:nvSpPr>
        <p:spPr bwMode="auto">
          <a:xfrm>
            <a:off x="611560" y="620688"/>
            <a:ext cx="7096844" cy="5747915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dirty="0" smtClean="0">
                <a:solidFill>
                  <a:srgbClr val="00B050"/>
                </a:solidFill>
              </a:rPr>
              <a:t>Высокая</a:t>
            </a:r>
          </a:p>
          <a:p>
            <a:pPr algn="ctr"/>
            <a:r>
              <a:rPr lang="ru-RU" sz="3600" dirty="0" smtClean="0">
                <a:solidFill>
                  <a:srgbClr val="00B050"/>
                </a:solidFill>
              </a:rPr>
              <a:t>Красота</a:t>
            </a:r>
          </a:p>
          <a:p>
            <a:pPr algn="ctr"/>
            <a:r>
              <a:rPr lang="ru-RU" sz="3600" dirty="0" smtClean="0">
                <a:solidFill>
                  <a:srgbClr val="00B050"/>
                </a:solidFill>
              </a:rPr>
              <a:t>Снежная</a:t>
            </a:r>
          </a:p>
          <a:p>
            <a:pPr algn="ctr"/>
            <a:r>
              <a:rPr lang="ru-RU" sz="3600" dirty="0" smtClean="0">
                <a:solidFill>
                  <a:srgbClr val="00B050"/>
                </a:solidFill>
              </a:rPr>
              <a:t>Пещера</a:t>
            </a:r>
          </a:p>
          <a:p>
            <a:pPr algn="ctr"/>
            <a:r>
              <a:rPr lang="ru-RU" sz="3600" dirty="0" smtClean="0">
                <a:solidFill>
                  <a:srgbClr val="00B050"/>
                </a:solidFill>
              </a:rPr>
              <a:t>Склон</a:t>
            </a:r>
          </a:p>
          <a:p>
            <a:pPr algn="ctr"/>
            <a:r>
              <a:rPr lang="ru-RU" sz="3600" dirty="0" smtClean="0">
                <a:solidFill>
                  <a:srgbClr val="00B050"/>
                </a:solidFill>
              </a:rPr>
              <a:t>Туризм</a:t>
            </a:r>
          </a:p>
          <a:p>
            <a:pPr algn="ctr"/>
            <a:r>
              <a:rPr lang="ru-RU" sz="3600" dirty="0" smtClean="0">
                <a:solidFill>
                  <a:srgbClr val="00B050"/>
                </a:solidFill>
              </a:rPr>
              <a:t>Холм</a:t>
            </a:r>
          </a:p>
          <a:p>
            <a:pPr algn="ctr"/>
            <a:r>
              <a:rPr lang="ru-RU" sz="3600" dirty="0" smtClean="0">
                <a:solidFill>
                  <a:srgbClr val="00B050"/>
                </a:solidFill>
              </a:rPr>
              <a:t>Альпинист</a:t>
            </a:r>
          </a:p>
          <a:p>
            <a:endParaRPr lang="ru-RU" dirty="0" smtClean="0">
              <a:solidFill>
                <a:srgbClr val="00B050"/>
              </a:solidFill>
            </a:endParaRPr>
          </a:p>
          <a:p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3015" name="AutoShape 7"/>
          <p:cNvSpPr>
            <a:spLocks noChangeShapeType="1"/>
          </p:cNvSpPr>
          <p:nvPr/>
        </p:nvSpPr>
        <p:spPr bwMode="auto">
          <a:xfrm flipH="1">
            <a:off x="3995934" y="620688"/>
            <a:ext cx="45719" cy="568863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4" name="AutoShape 6"/>
          <p:cNvSpPr>
            <a:spLocks noChangeShapeType="1"/>
          </p:cNvSpPr>
          <p:nvPr/>
        </p:nvSpPr>
        <p:spPr bwMode="auto">
          <a:xfrm flipV="1">
            <a:off x="2555776" y="908718"/>
            <a:ext cx="2880320" cy="504056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3" name="AutoShape 5"/>
          <p:cNvSpPr>
            <a:spLocks noChangeShapeType="1"/>
          </p:cNvSpPr>
          <p:nvPr/>
        </p:nvSpPr>
        <p:spPr bwMode="auto">
          <a:xfrm>
            <a:off x="2699792" y="908720"/>
            <a:ext cx="2808312" cy="525658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2" name="AutoShape 4"/>
          <p:cNvSpPr>
            <a:spLocks noChangeShapeType="1"/>
          </p:cNvSpPr>
          <p:nvPr/>
        </p:nvSpPr>
        <p:spPr bwMode="auto">
          <a:xfrm>
            <a:off x="683568" y="3284984"/>
            <a:ext cx="6984776" cy="21602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1" name="AutoShape 3"/>
          <p:cNvSpPr>
            <a:spLocks noChangeShapeType="1"/>
          </p:cNvSpPr>
          <p:nvPr/>
        </p:nvSpPr>
        <p:spPr bwMode="auto">
          <a:xfrm flipV="1">
            <a:off x="971600" y="1988840"/>
            <a:ext cx="6192688" cy="273630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0" name="AutoShape 2"/>
          <p:cNvSpPr>
            <a:spLocks noChangeShapeType="1"/>
          </p:cNvSpPr>
          <p:nvPr/>
        </p:nvSpPr>
        <p:spPr bwMode="auto">
          <a:xfrm>
            <a:off x="1619672" y="1556792"/>
            <a:ext cx="5184576" cy="388843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mso9F3D9"/>
          <p:cNvPicPr>
            <a:picLocks noChangeAspect="1" noChangeArrowheads="1"/>
          </p:cNvPicPr>
          <p:nvPr/>
        </p:nvPicPr>
        <p:blipFill>
          <a:blip r:embed="rId3" cstate="print"/>
          <a:srcRect t="1491" b="16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msoB077"/>
          <p:cNvPicPr>
            <a:picLocks noChangeAspect="1" noChangeArrowheads="1"/>
          </p:cNvPicPr>
          <p:nvPr/>
        </p:nvPicPr>
        <p:blipFill>
          <a:blip r:embed="rId3" cstate="print"/>
          <a:srcRect t="1291" r="1808" b="25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msoDDD00"/>
          <p:cNvPicPr>
            <a:picLocks noChangeAspect="1" noChangeArrowheads="1"/>
          </p:cNvPicPr>
          <p:nvPr/>
        </p:nvPicPr>
        <p:blipFill>
          <a:blip r:embed="rId3" cstate="print"/>
          <a:srcRect l="5504" t="10362" r="6319" b="76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mso262AA"/>
          <p:cNvPicPr>
            <a:picLocks noChangeAspect="1" noChangeArrowheads="1"/>
          </p:cNvPicPr>
          <p:nvPr/>
        </p:nvPicPr>
        <p:blipFill>
          <a:blip r:embed="rId3" cstate="print"/>
          <a:srcRect l="1863" t="6755" r="2692" b="73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3" cstate="print"/>
          <a:srcRect l="30367" t="16034" r="6401" b="16782"/>
          <a:stretch>
            <a:fillRect/>
          </a:stretch>
        </p:blipFill>
        <p:spPr bwMode="auto">
          <a:xfrm>
            <a:off x="0" y="-41275"/>
            <a:ext cx="9144000" cy="68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123" name="Picture 2" descr="C:\Documents and Settings\User\Рабочий стол\горыф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504" y="333375"/>
            <a:ext cx="8928992" cy="6256338"/>
          </a:xfr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642938"/>
            <a:ext cx="8229600" cy="2786062"/>
          </a:xfrm>
          <a:noFill/>
        </p:spPr>
        <p:txBody>
          <a:bodyPr/>
          <a:lstStyle/>
          <a:p>
            <a:pPr eaLnBrk="1" hangingPunct="1"/>
            <a:r>
              <a:rPr lang="ru-RU" dirty="0" smtClean="0"/>
              <a:t>Горы  -  участки земной коры, приподнятые над уровнем моря на высоту более 200 метров</a:t>
            </a:r>
          </a:p>
        </p:txBody>
      </p:sp>
      <p:sp>
        <p:nvSpPr>
          <p:cNvPr id="12291" name="Rectangle 8"/>
          <p:cNvSpPr>
            <a:spLocks noChangeArrowheads="1"/>
          </p:cNvSpPr>
          <p:nvPr/>
        </p:nvSpPr>
        <p:spPr bwMode="auto">
          <a:xfrm>
            <a:off x="457200" y="1600200"/>
            <a:ext cx="8229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75000"/>
              <a:buFont typeface="Wingdings" pitchFamily="2" charset="2"/>
              <a:buChar char="v"/>
            </a:pPr>
            <a:endParaRPr lang="ru-RU" sz="3200"/>
          </a:p>
        </p:txBody>
      </p:sp>
      <p:pic>
        <p:nvPicPr>
          <p:cNvPr id="9220" name="Picture 9" descr="g00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88" y="3644900"/>
            <a:ext cx="374332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0" descr="g00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2063" y="3644900"/>
            <a:ext cx="3786187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9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5438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горы</a:t>
            </a:r>
            <a:r>
              <a:rPr lang="ru-RU" dirty="0" smtClean="0">
                <a:solidFill>
                  <a:schemeClr val="bg1"/>
                </a:solidFill>
              </a:rPr>
              <a:t>  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СКЛОН, ПОДОШВА, ВЕРШИНА            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0" y="1371600"/>
            <a:ext cx="5181600" cy="5486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/>
              <a:t>    </a:t>
            </a:r>
          </a:p>
          <a:p>
            <a:pPr>
              <a:buFont typeface="Wingdings" pitchFamily="2" charset="2"/>
              <a:buNone/>
            </a:pPr>
            <a:r>
              <a:rPr lang="ru-RU" dirty="0">
                <a:solidFill>
                  <a:schemeClr val="bg1"/>
                </a:solidFill>
              </a:rPr>
              <a:t>                             </a:t>
            </a:r>
          </a:p>
          <a:p>
            <a:pPr>
              <a:buFont typeface="Wingdings" pitchFamily="2" charset="2"/>
              <a:buNone/>
            </a:pPr>
            <a:r>
              <a:rPr lang="ru-RU" dirty="0">
                <a:solidFill>
                  <a:schemeClr val="bg1"/>
                </a:solidFill>
              </a:rPr>
              <a:t>                             </a:t>
            </a:r>
            <a:endParaRPr lang="ru-RU" dirty="0"/>
          </a:p>
          <a:p>
            <a:pPr>
              <a:buFont typeface="Wingdings" pitchFamily="2" charset="2"/>
              <a:buNone/>
            </a:pPr>
            <a:r>
              <a:rPr lang="ru-RU" dirty="0"/>
              <a:t>                         </a:t>
            </a:r>
          </a:p>
          <a:p>
            <a:pPr>
              <a:buFont typeface="Wingdings" pitchFamily="2" charset="2"/>
              <a:buNone/>
            </a:pPr>
            <a:r>
              <a:rPr lang="ru-RU" dirty="0">
                <a:solidFill>
                  <a:schemeClr val="bg1"/>
                </a:solidFill>
              </a:rPr>
              <a:t>                                        </a:t>
            </a: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5257800" y="1981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H="1">
            <a:off x="6553200" y="2971800"/>
            <a:ext cx="1066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>
            <a:off x="5029200" y="3657600"/>
            <a:ext cx="2895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9" grpId="0" animBg="1"/>
      <p:bldP spid="18440" grpId="0" animBg="1"/>
      <p:bldP spid="184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3250"/>
          </a:xfrm>
          <a:prstGeom prst="rect">
            <a:avLst/>
          </a:prstGeom>
          <a:noFill/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838200" y="3127375"/>
            <a:ext cx="143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вершина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362200" y="3962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склон</a:t>
            </a: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3657600" y="4343400"/>
            <a:ext cx="1443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подошва</a:t>
            </a: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flipH="1">
            <a:off x="1371600" y="35052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flipH="1">
            <a:off x="2286000" y="44958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 flipH="1">
            <a:off x="2209800" y="43434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 flipH="1">
            <a:off x="1676400" y="4724400"/>
            <a:ext cx="2667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4724400" y="304800"/>
            <a:ext cx="143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вершина</a:t>
            </a: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6934200" y="914400"/>
            <a:ext cx="985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склон</a:t>
            </a: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5486400" y="2971800"/>
            <a:ext cx="1443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подошва</a:t>
            </a:r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 flipH="1">
            <a:off x="4114800" y="762000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 flipH="1">
            <a:off x="5562600" y="1295400"/>
            <a:ext cx="1752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 flipH="1">
            <a:off x="5943600" y="3429000"/>
            <a:ext cx="152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1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3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8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8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300"/>
                            </p:stCondLst>
                            <p:childTnLst>
                              <p:par>
                                <p:cTn id="7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600"/>
                            </p:stCondLst>
                            <p:childTnLst>
                              <p:par>
                                <p:cTn id="7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1" grpId="0" animBg="1"/>
      <p:bldP spid="23563" grpId="0" animBg="1"/>
      <p:bldP spid="23564" grpId="0" animBg="1"/>
      <p:bldP spid="23568" grpId="0" animBg="1"/>
      <p:bldP spid="23569" grpId="0" animBg="1"/>
      <p:bldP spid="235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«Найди пару»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Овал 4"/>
          <p:cNvSpPr/>
          <p:nvPr/>
        </p:nvSpPr>
        <p:spPr bwMode="auto">
          <a:xfrm>
            <a:off x="467544" y="1988840"/>
            <a:ext cx="1944216" cy="914400"/>
          </a:xfrm>
          <a:prstGeom prst="ellips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1. ЖЕРЛО</a:t>
            </a:r>
          </a:p>
        </p:txBody>
      </p:sp>
      <p:sp>
        <p:nvSpPr>
          <p:cNvPr id="7" name="Овал 6"/>
          <p:cNvSpPr/>
          <p:nvPr/>
        </p:nvSpPr>
        <p:spPr bwMode="auto">
          <a:xfrm>
            <a:off x="323528" y="2996952"/>
            <a:ext cx="2016224" cy="914400"/>
          </a:xfrm>
          <a:prstGeom prst="ellips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2. КРАТЕР</a:t>
            </a:r>
            <a:endParaRPr lang="ru-RU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467544" y="4005064"/>
            <a:ext cx="1872208" cy="914400"/>
          </a:xfrm>
          <a:prstGeom prst="ellips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ВУЛКАН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 bwMode="auto">
          <a:xfrm>
            <a:off x="539552" y="5085184"/>
            <a:ext cx="1872208" cy="914400"/>
          </a:xfrm>
          <a:prstGeom prst="ellips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4. ГЕЙЗЕР</a:t>
            </a:r>
          </a:p>
        </p:txBody>
      </p:sp>
      <p:sp>
        <p:nvSpPr>
          <p:cNvPr id="10" name="Шестиугольник 9"/>
          <p:cNvSpPr/>
          <p:nvPr/>
        </p:nvSpPr>
        <p:spPr bwMode="auto">
          <a:xfrm>
            <a:off x="3419872" y="2852936"/>
            <a:ext cx="5328592" cy="1130424"/>
          </a:xfrm>
          <a:prstGeom prst="hexagon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2000" dirty="0" smtClean="0"/>
              <a:t>Б) Источники, которые периодически </a:t>
            </a:r>
          </a:p>
          <a:p>
            <a:r>
              <a:rPr lang="ru-RU" sz="2000" dirty="0" smtClean="0"/>
              <a:t>выбрасывают</a:t>
            </a:r>
          </a:p>
          <a:p>
            <a:r>
              <a:rPr lang="ru-RU" sz="2000" dirty="0" smtClean="0"/>
              <a:t> горячую воду и пар называются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Шестиугольник 10"/>
          <p:cNvSpPr/>
          <p:nvPr/>
        </p:nvSpPr>
        <p:spPr bwMode="auto">
          <a:xfrm>
            <a:off x="3347864" y="4005064"/>
            <a:ext cx="5472608" cy="914400"/>
          </a:xfrm>
          <a:prstGeom prst="hexagon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В) Горы конической формы, сложенные</a:t>
            </a:r>
          </a:p>
          <a:p>
            <a:r>
              <a:rPr lang="ru-RU" dirty="0" smtClean="0"/>
              <a:t> продуктами их извержения.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Шестиугольник 11"/>
          <p:cNvSpPr/>
          <p:nvPr/>
        </p:nvSpPr>
        <p:spPr bwMode="auto">
          <a:xfrm>
            <a:off x="3419872" y="4941168"/>
            <a:ext cx="5184576" cy="914400"/>
          </a:xfrm>
          <a:prstGeom prst="hexagon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Г) Канал, по которому магма </a:t>
            </a:r>
          </a:p>
          <a:p>
            <a:r>
              <a:rPr lang="ru-RU" dirty="0" smtClean="0"/>
              <a:t>движется к земной коре          </a:t>
            </a:r>
            <a:endParaRPr lang="ru-RU" dirty="0"/>
          </a:p>
        </p:txBody>
      </p:sp>
      <p:sp>
        <p:nvSpPr>
          <p:cNvPr id="13" name="Шестиугольник 12"/>
          <p:cNvSpPr/>
          <p:nvPr/>
        </p:nvSpPr>
        <p:spPr bwMode="auto">
          <a:xfrm>
            <a:off x="3419872" y="1844824"/>
            <a:ext cx="5184576" cy="1008112"/>
          </a:xfrm>
          <a:prstGeom prst="hexagon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А) Чашеобразное углубление на </a:t>
            </a:r>
          </a:p>
          <a:p>
            <a:r>
              <a:rPr lang="ru-RU" dirty="0" smtClean="0"/>
              <a:t> вершине вулкана             </a:t>
            </a:r>
            <a:endParaRPr lang="ru-RU" dirty="0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74711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74711"/>
            <a:ext cx="234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9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543800" cy="1143000"/>
          </a:xfrm>
        </p:spPr>
        <p:txBody>
          <a:bodyPr/>
          <a:lstStyle/>
          <a:p>
            <a:r>
              <a:rPr lang="ru-RU">
                <a:solidFill>
                  <a:schemeClr val="tx1"/>
                </a:solidFill>
              </a:rPr>
              <a:t>горы</a:t>
            </a:r>
            <a:r>
              <a:rPr lang="ru-RU">
                <a:solidFill>
                  <a:schemeClr val="bg1"/>
                </a:solidFill>
              </a:rPr>
              <a:t>               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15816" y="1371600"/>
            <a:ext cx="6228184" cy="5486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/>
              <a:t>    </a:t>
            </a:r>
            <a:r>
              <a:rPr lang="ru-RU" dirty="0" smtClean="0"/>
              <a:t>вершина – </a:t>
            </a:r>
            <a:r>
              <a:rPr lang="ru-RU" sz="2000" b="1" dirty="0" smtClean="0"/>
              <a:t>самая верхняя часть горы</a:t>
            </a:r>
            <a:endParaRPr lang="ru-RU" sz="2000" b="1" dirty="0"/>
          </a:p>
          <a:p>
            <a:pPr>
              <a:buFont typeface="Wingdings" pitchFamily="2" charset="2"/>
              <a:buNone/>
            </a:pPr>
            <a:r>
              <a:rPr lang="ru-RU" dirty="0">
                <a:solidFill>
                  <a:schemeClr val="bg1"/>
                </a:solidFill>
              </a:rPr>
              <a:t>                             </a:t>
            </a:r>
          </a:p>
          <a:p>
            <a:pPr>
              <a:buFont typeface="Wingdings" pitchFamily="2" charset="2"/>
              <a:buNone/>
            </a:pPr>
            <a:r>
              <a:rPr lang="ru-RU" dirty="0">
                <a:solidFill>
                  <a:schemeClr val="bg1"/>
                </a:solidFill>
              </a:rPr>
              <a:t>                           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 smtClean="0"/>
              <a:t>склон – </a:t>
            </a:r>
            <a:r>
              <a:rPr lang="ru-RU" sz="2000" b="1" dirty="0" smtClean="0"/>
              <a:t>расстояние между вершиной и подошвой</a:t>
            </a:r>
            <a:endParaRPr lang="ru-RU" sz="2000" b="1" dirty="0"/>
          </a:p>
          <a:p>
            <a:pPr>
              <a:buFont typeface="Wingdings" pitchFamily="2" charset="2"/>
              <a:buNone/>
            </a:pPr>
            <a:r>
              <a:rPr lang="ru-RU" dirty="0"/>
              <a:t>                         </a:t>
            </a:r>
            <a:endParaRPr lang="ru-RU" dirty="0" smtClean="0"/>
          </a:p>
          <a:p>
            <a:pPr>
              <a:buFont typeface="Wingdings" pitchFamily="2" charset="2"/>
              <a:buNone/>
            </a:pPr>
            <a:r>
              <a:rPr lang="ru-RU" dirty="0" smtClean="0"/>
              <a:t>Подошва – </a:t>
            </a:r>
            <a:r>
              <a:rPr lang="ru-RU" sz="2000" b="1" dirty="0" smtClean="0"/>
              <a:t>переход склона горы в равнину</a:t>
            </a:r>
            <a:endParaRPr lang="ru-RU" sz="2000" b="1" dirty="0"/>
          </a:p>
          <a:p>
            <a:pPr>
              <a:buFont typeface="Wingdings" pitchFamily="2" charset="2"/>
              <a:buNone/>
            </a:pPr>
            <a:r>
              <a:rPr lang="ru-RU" dirty="0">
                <a:solidFill>
                  <a:schemeClr val="bg1"/>
                </a:solidFill>
              </a:rPr>
              <a:t>                                        </a:t>
            </a: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5257800" y="1981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H="1">
            <a:off x="6553200" y="2971800"/>
            <a:ext cx="1066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>
            <a:off x="5029200" y="3657600"/>
            <a:ext cx="2895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8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9" grpId="0" animBg="1"/>
      <p:bldP spid="18440" grpId="0" animBg="1"/>
      <p:bldP spid="184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Текст 4"/>
          <p:cNvSpPr>
            <a:spLocks noGrp="1"/>
          </p:cNvSpPr>
          <p:nvPr>
            <p:ph type="body" idx="1"/>
          </p:nvPr>
        </p:nvSpPr>
        <p:spPr>
          <a:xfrm>
            <a:off x="323850" y="476250"/>
            <a:ext cx="4040188" cy="639763"/>
          </a:xfrm>
        </p:spPr>
        <p:txBody>
          <a:bodyPr/>
          <a:lstStyle/>
          <a:p>
            <a:pPr algn="ctr" eaLnBrk="1" hangingPunct="1"/>
            <a:r>
              <a:rPr lang="ru-RU" altLang="en-US" sz="4400" i="1" smtClean="0"/>
              <a:t>Гора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260350"/>
            <a:ext cx="4041775" cy="936625"/>
          </a:xfrm>
        </p:spPr>
        <p:txBody>
          <a:bodyPr/>
          <a:lstStyle/>
          <a:p>
            <a:pPr algn="ctr" eaLnBrk="1" hangingPunct="1"/>
            <a:r>
              <a:rPr lang="ru-RU" altLang="en-US" sz="4400" i="1" smtClean="0"/>
              <a:t>Холм</a:t>
            </a:r>
          </a:p>
        </p:txBody>
      </p:sp>
      <p:pic>
        <p:nvPicPr>
          <p:cNvPr id="7172" name="Picture 2" descr="C:\Documents and Settings\User\Рабочий стол\горы 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484313"/>
            <a:ext cx="4133850" cy="3097212"/>
          </a:xfrm>
          <a:noFill/>
        </p:spPr>
      </p:pic>
      <p:pic>
        <p:nvPicPr>
          <p:cNvPr id="7173" name="Picture 3" descr="C:\Documents and Settings\User\Рабочий стол\холм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463" y="1484313"/>
            <a:ext cx="4133850" cy="3097212"/>
          </a:xfrm>
          <a:noFill/>
        </p:spPr>
      </p:pic>
      <p:sp>
        <p:nvSpPr>
          <p:cNvPr id="11" name="Прямоугольник 10"/>
          <p:cNvSpPr/>
          <p:nvPr/>
        </p:nvSpPr>
        <p:spPr>
          <a:xfrm>
            <a:off x="1116013" y="5084763"/>
            <a:ext cx="7056437" cy="86518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chemeClr val="tx1"/>
                </a:solidFill>
              </a:rPr>
              <a:t>В ЧЁМ ОТЛИЧИЕ ГОРЫ ОТ ХОЛМА?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908719"/>
          <a:ext cx="8640960" cy="5547218"/>
        </p:xfrm>
        <a:graphic>
          <a:graphicData uri="http://schemas.openxmlformats.org/drawingml/2006/table">
            <a:tbl>
              <a:tblPr/>
              <a:tblGrid>
                <a:gridCol w="4320480"/>
                <a:gridCol w="4320480"/>
              </a:tblGrid>
              <a:tr h="10081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/>
                          <a:ea typeface="Calibri"/>
                          <a:cs typeface="Times New Roman"/>
                        </a:rPr>
                        <a:t>1 Обширные </a:t>
                      </a:r>
                      <a:r>
                        <a:rPr lang="ru-RU" sz="2000" dirty="0">
                          <a:latin typeface="Arial"/>
                          <a:ea typeface="Calibri"/>
                          <a:cs typeface="Times New Roman"/>
                        </a:rPr>
                        <a:t>участки земной поверхности, приподнятые над равнинами и имеющие перепады высот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/>
                          <a:ea typeface="Calibri"/>
                          <a:cs typeface="Times New Roman"/>
                        </a:rPr>
                        <a:t>А) Горы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65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/>
                          <a:ea typeface="Calibri"/>
                          <a:cs typeface="Times New Roman"/>
                        </a:rPr>
                        <a:t>2 Горы</a:t>
                      </a:r>
                      <a:r>
                        <a:rPr lang="ru-RU" sz="2000" dirty="0">
                          <a:latin typeface="Arial"/>
                          <a:ea typeface="Calibri"/>
                          <a:cs typeface="Times New Roman"/>
                        </a:rPr>
                        <a:t>, расположенные одна за другой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/>
                          <a:ea typeface="Calibri"/>
                          <a:cs typeface="Times New Roman"/>
                        </a:rPr>
                        <a:t>Б) Нагорье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35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/>
                          <a:ea typeface="Calibri"/>
                          <a:cs typeface="Times New Roman"/>
                        </a:rPr>
                        <a:t>3 Большая </a:t>
                      </a:r>
                      <a:r>
                        <a:rPr lang="ru-RU" sz="2000" dirty="0">
                          <a:latin typeface="Arial"/>
                          <a:ea typeface="Calibri"/>
                          <a:cs typeface="Times New Roman"/>
                        </a:rPr>
                        <a:t>группа горных хребтов, межгорных впадин и нагорий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/>
                          <a:ea typeface="Calibri"/>
                          <a:cs typeface="Times New Roman"/>
                        </a:rPr>
                        <a:t>В) Горная </a:t>
                      </a:r>
                      <a:r>
                        <a:rPr lang="ru-RU" sz="2000" dirty="0">
                          <a:latin typeface="Arial"/>
                          <a:ea typeface="Calibri"/>
                          <a:cs typeface="Times New Roman"/>
                        </a:rPr>
                        <a:t>система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35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/>
                          <a:ea typeface="Calibri"/>
                          <a:cs typeface="Times New Roman"/>
                        </a:rPr>
                        <a:t>4 Обширное </a:t>
                      </a:r>
                      <a:r>
                        <a:rPr lang="ru-RU" sz="2000" dirty="0">
                          <a:latin typeface="Arial"/>
                          <a:ea typeface="Calibri"/>
                          <a:cs typeface="Times New Roman"/>
                        </a:rPr>
                        <a:t>горное поднятие, состоящее из горных хребтов и массивов.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/>
                          <a:ea typeface="Calibri"/>
                          <a:cs typeface="Times New Roman"/>
                        </a:rPr>
                        <a:t>Г) Горный </a:t>
                      </a:r>
                      <a:r>
                        <a:rPr lang="ru-RU" sz="2000" dirty="0">
                          <a:latin typeface="Arial"/>
                          <a:ea typeface="Calibri"/>
                          <a:cs typeface="Times New Roman"/>
                        </a:rPr>
                        <a:t>хребет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65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5 Понижение 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между двумя хребтами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/>
                          <a:ea typeface="Calibri"/>
                          <a:cs typeface="Times New Roman"/>
                        </a:rPr>
                        <a:t>Д) Горная </a:t>
                      </a:r>
                      <a:r>
                        <a:rPr lang="ru-RU" sz="2000" dirty="0">
                          <a:latin typeface="Arial"/>
                          <a:ea typeface="Calibri"/>
                          <a:cs typeface="Times New Roman"/>
                        </a:rPr>
                        <a:t>долина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699792" y="59323"/>
            <a:ext cx="27251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E2B5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Найди соответствие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E2B5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38" y="889000"/>
            <a:ext cx="8885237" cy="3620120"/>
          </a:xfrm>
        </p:spPr>
        <p:txBody>
          <a:bodyPr/>
          <a:lstStyle/>
          <a:p>
            <a:r>
              <a:rPr lang="ru-RU" sz="7200" dirty="0" smtClean="0"/>
              <a:t>1Б 2Г 3В 4А 5Д</a:t>
            </a:r>
            <a:endParaRPr lang="ru-RU" sz="72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000" dirty="0" smtClean="0"/>
              <a:t>Горная долина                Горный хребет             Горная система         Нагорье</a:t>
            </a:r>
            <a:endParaRPr lang="ru-RU" sz="2000" dirty="0"/>
          </a:p>
        </p:txBody>
      </p:sp>
      <p:pic>
        <p:nvPicPr>
          <p:cNvPr id="4" name="Picture 8" descr="сканирование0002"/>
          <p:cNvPicPr>
            <a:picLocks noGrp="1" noChangeAspect="1" noChangeArrowheads="1"/>
          </p:cNvPicPr>
          <p:nvPr>
            <p:ph type="dgm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504" y="1988840"/>
            <a:ext cx="2481006" cy="4869160"/>
          </a:xfrm>
          <a:noFill/>
        </p:spPr>
      </p:pic>
      <p:pic>
        <p:nvPicPr>
          <p:cNvPr id="5" name="Picture 5" descr="сканирование0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060848"/>
            <a:ext cx="2376264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eng.yuko-travel.ru/gallery/spain_2004/big_spain_04_1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060848"/>
            <a:ext cx="2304256" cy="4797152"/>
          </a:xfrm>
          <a:prstGeom prst="rect">
            <a:avLst/>
          </a:prstGeom>
          <a:noFill/>
        </p:spPr>
      </p:pic>
      <p:pic>
        <p:nvPicPr>
          <p:cNvPr id="91138" name="Picture 2" descr="http://siver.com.ua/_ph/2/9482131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2060848"/>
            <a:ext cx="2339752" cy="479715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34938" y="889000"/>
            <a:ext cx="8885237" cy="3040063"/>
          </a:xfrm>
        </p:spPr>
        <p:txBody>
          <a:bodyPr/>
          <a:lstStyle/>
          <a:p>
            <a:r>
              <a:rPr lang="ru-RU" b="1" i="1" smtClean="0"/>
              <a:t>С давних пор привыкли горы</a:t>
            </a:r>
            <a:r>
              <a:rPr lang="ru-RU" smtClean="0"/>
              <a:t/>
            </a:r>
            <a:br>
              <a:rPr lang="ru-RU" smtClean="0"/>
            </a:br>
            <a:r>
              <a:rPr lang="ru-RU" b="1" i="1" smtClean="0"/>
              <a:t>О высотах вести споры.</a:t>
            </a:r>
            <a:r>
              <a:rPr lang="ru-RU" smtClean="0"/>
              <a:t/>
            </a:r>
            <a:br>
              <a:rPr lang="ru-RU" smtClean="0"/>
            </a:br>
            <a:r>
              <a:rPr lang="ru-RU" b="1" i="1" smtClean="0"/>
              <a:t>Трудно это или просто</a:t>
            </a:r>
            <a:r>
              <a:rPr lang="ru-RU" smtClean="0"/>
              <a:t/>
            </a:r>
            <a:br>
              <a:rPr lang="ru-RU" smtClean="0"/>
            </a:br>
            <a:r>
              <a:rPr lang="ru-RU" b="1" i="1" smtClean="0"/>
              <a:t>Нам расставить их по росту? </a:t>
            </a:r>
            <a:br>
              <a:rPr lang="ru-RU" b="1" i="1" smtClean="0"/>
            </a:br>
            <a:endParaRPr lang="ru-RU" smtClean="0"/>
          </a:p>
        </p:txBody>
      </p:sp>
      <p:pic>
        <p:nvPicPr>
          <p:cNvPr id="16387" name="Содержимое 3" descr="25747205_1211722968_136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44788" y="3571875"/>
            <a:ext cx="3676650" cy="3143250"/>
          </a:xfr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34938" y="571500"/>
            <a:ext cx="8885237" cy="1214438"/>
          </a:xfrm>
        </p:spPr>
        <p:txBody>
          <a:bodyPr/>
          <a:lstStyle/>
          <a:p>
            <a:r>
              <a:rPr lang="ru-RU" i="1" smtClean="0"/>
              <a:t>Различие гор по высоте</a:t>
            </a:r>
            <a:endParaRPr lang="ru-RU" smtClean="0"/>
          </a:p>
        </p:txBody>
      </p:sp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0" y="1857375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                  </a:t>
            </a:r>
            <a:endParaRPr lang="ru-RU" sz="4000" dirty="0"/>
          </a:p>
          <a:p>
            <a:r>
              <a:rPr lang="ru-RU" sz="3200" dirty="0"/>
              <a:t>Высота от              Высота  от               Высота 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до </a:t>
            </a:r>
            <a:r>
              <a:rPr lang="ru-RU" sz="3200" dirty="0" smtClean="0"/>
              <a:t>        м                 </a:t>
            </a:r>
            <a:r>
              <a:rPr lang="ru-RU" sz="3200" dirty="0"/>
              <a:t>до </a:t>
            </a:r>
            <a:r>
              <a:rPr lang="ru-RU" sz="3200" dirty="0" smtClean="0"/>
              <a:t>      </a:t>
            </a:r>
            <a:r>
              <a:rPr lang="ru-RU" sz="3200" dirty="0"/>
              <a:t>м        </a:t>
            </a:r>
            <a:r>
              <a:rPr lang="ru-RU" sz="3200" dirty="0" smtClean="0"/>
              <a:t>     </a:t>
            </a:r>
            <a:r>
              <a:rPr lang="ru-RU" sz="3200" dirty="0"/>
              <a:t>2000 м</a:t>
            </a:r>
          </a:p>
        </p:txBody>
      </p:sp>
      <p:pic>
        <p:nvPicPr>
          <p:cNvPr id="15364" name="Picture 3" descr="C:\Documents and Settings\Ксения.BDAE8ACF7170457\Мои документы\Мои рисунки\IMG_1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50"/>
            <a:ext cx="2786063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C:\Documents and Settings\Ксения.BDAE8ACF7170457\Мои документы\Мои рисунки\%D0%B3%D0%BE%D1%80%D1%8B_p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88" y="3714750"/>
            <a:ext cx="28575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414" name="Прямая со стрелкой 7"/>
          <p:cNvCxnSpPr>
            <a:cxnSpLocks noChangeShapeType="1"/>
          </p:cNvCxnSpPr>
          <p:nvPr/>
        </p:nvCxnSpPr>
        <p:spPr bwMode="auto">
          <a:xfrm>
            <a:off x="5072063" y="1428750"/>
            <a:ext cx="1571625" cy="500063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17415" name="Прямая со стрелкой 9"/>
          <p:cNvCxnSpPr>
            <a:cxnSpLocks noChangeShapeType="1"/>
          </p:cNvCxnSpPr>
          <p:nvPr/>
        </p:nvCxnSpPr>
        <p:spPr bwMode="auto">
          <a:xfrm rot="5400000">
            <a:off x="3821113" y="1749425"/>
            <a:ext cx="642938" cy="1587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17416" name="Прямая со стрелкой 15"/>
          <p:cNvCxnSpPr>
            <a:cxnSpLocks noChangeShapeType="1"/>
          </p:cNvCxnSpPr>
          <p:nvPr/>
        </p:nvCxnSpPr>
        <p:spPr bwMode="auto">
          <a:xfrm rot="10800000" flipV="1">
            <a:off x="1500188" y="1500188"/>
            <a:ext cx="1643062" cy="500062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pic>
        <p:nvPicPr>
          <p:cNvPr id="15370" name="Picture 10" descr="C:\Documents and Settings\Ксения.BDAE8ACF7170457\Мои документы\Мои рисунки\e2ca89e905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371475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34938" y="571500"/>
            <a:ext cx="8885237" cy="1214438"/>
          </a:xfrm>
        </p:spPr>
        <p:txBody>
          <a:bodyPr/>
          <a:lstStyle/>
          <a:p>
            <a:r>
              <a:rPr lang="ru-RU" i="1" smtClean="0"/>
              <a:t>Различие гор по высоте</a:t>
            </a:r>
            <a:endParaRPr lang="ru-RU" smtClean="0"/>
          </a:p>
        </p:txBody>
      </p:sp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0" y="1857375"/>
            <a:ext cx="91440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Низкие </a:t>
            </a:r>
            <a:r>
              <a:rPr lang="ru-RU"/>
              <a:t>                   </a:t>
            </a:r>
            <a:r>
              <a:rPr lang="ru-RU" sz="4000"/>
              <a:t>Средние</a:t>
            </a:r>
            <a:r>
              <a:rPr lang="ru-RU"/>
              <a:t>  </a:t>
            </a:r>
            <a:r>
              <a:rPr lang="ru-RU" sz="4000"/>
              <a:t>           Высокие</a:t>
            </a:r>
          </a:p>
          <a:p>
            <a:r>
              <a:rPr lang="ru-RU" sz="3200"/>
              <a:t>Высота от              Высота  от               Высота </a:t>
            </a:r>
          </a:p>
          <a:p>
            <a:r>
              <a:rPr lang="ru-RU" sz="3200"/>
              <a:t>500 до 1000 м        1000 до 2000 м        выше 2000 м</a:t>
            </a:r>
          </a:p>
        </p:txBody>
      </p:sp>
      <p:pic>
        <p:nvPicPr>
          <p:cNvPr id="15364" name="Picture 3" descr="C:\Documents and Settings\Ксения.BDAE8ACF7170457\Мои документы\Мои рисунки\IMG_1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50"/>
            <a:ext cx="2786063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C:\Documents and Settings\Ксения.BDAE8ACF7170457\Мои документы\Мои рисунки\%D0%B3%D0%BE%D1%80%D1%8B_p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88" y="3714750"/>
            <a:ext cx="28575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414" name="Прямая со стрелкой 7"/>
          <p:cNvCxnSpPr>
            <a:cxnSpLocks noChangeShapeType="1"/>
          </p:cNvCxnSpPr>
          <p:nvPr/>
        </p:nvCxnSpPr>
        <p:spPr bwMode="auto">
          <a:xfrm>
            <a:off x="5072063" y="1428750"/>
            <a:ext cx="1571625" cy="500063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17415" name="Прямая со стрелкой 9"/>
          <p:cNvCxnSpPr>
            <a:cxnSpLocks noChangeShapeType="1"/>
          </p:cNvCxnSpPr>
          <p:nvPr/>
        </p:nvCxnSpPr>
        <p:spPr bwMode="auto">
          <a:xfrm rot="5400000">
            <a:off x="3821113" y="1749425"/>
            <a:ext cx="642938" cy="1587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17416" name="Прямая со стрелкой 15"/>
          <p:cNvCxnSpPr>
            <a:cxnSpLocks noChangeShapeType="1"/>
          </p:cNvCxnSpPr>
          <p:nvPr/>
        </p:nvCxnSpPr>
        <p:spPr bwMode="auto">
          <a:xfrm rot="10800000" flipV="1">
            <a:off x="1500188" y="1500188"/>
            <a:ext cx="1643062" cy="500062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pic>
        <p:nvPicPr>
          <p:cNvPr id="15370" name="Picture 10" descr="C:\Documents and Settings\Ксения.BDAE8ACF7170457\Мои документы\Мои рисунки\e2ca89e905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371475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0" y="1226800"/>
            <a:ext cx="889248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Заспорили между собой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Уральские, Скандинавские горы и Альпы.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Урал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говорит: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выше всех гор, потому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я уже старый, покрыт лесом!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Нет,- отвечают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горы Альпы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выше всех.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Мы носим снежные шапки, склоны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наши крутые и снежные лавины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сползают!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спорьте,- вмешались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Скандинавские горы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мы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выше всех поднимаемся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над уровнем моря!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Кто прав?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Кордильеры, Анды, </a:t>
            </a:r>
            <a:b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Большой Кавказ, Аппалачи, Алтай, Альпы, Скандинавские, Бырранга</a:t>
            </a:r>
            <a:r>
              <a:rPr lang="ru-RU" sz="6600" dirty="0" smtClean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ru-RU" sz="6600" dirty="0" smtClean="0">
                <a:solidFill>
                  <a:schemeClr val="tx1"/>
                </a:solidFill>
                <a:latin typeface="Arial" pitchFamily="34" charset="0"/>
              </a:rPr>
            </a:br>
            <a:endParaRPr lang="ru-RU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1053230"/>
            <a:ext cx="9144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Helvetica" pitchFamily="34" charset="0"/>
                <a:ea typeface="Times New Roman" pitchFamily="18" charset="0"/>
                <a:cs typeface="Times New Roman" pitchFamily="18" charset="0"/>
              </a:rPr>
              <a:t>У ветра с дождём не хватило миру, и они рассорились. Начали друг перед другом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Helvetica" pitchFamily="34" charset="0"/>
                <a:ea typeface="Times New Roman" pitchFamily="18" charset="0"/>
                <a:cs typeface="Times New Roman" pitchFamily="18" charset="0"/>
              </a:rPr>
              <a:t>своею силою хвастаться, свою мощь доказывать. Спорили, спорили и решили бороться: кто над кем верх на земле одержит, тот и сильней.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Helvetica" pitchFamily="34" charset="0"/>
                <a:ea typeface="Times New Roman" pitchFamily="18" charset="0"/>
                <a:cs typeface="Times New Roman" pitchFamily="18" charset="0"/>
              </a:rPr>
              <a:t>Дождь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Helvetica" pitchFamily="34" charset="0"/>
                <a:ea typeface="Times New Roman" pitchFamily="18" charset="0"/>
                <a:cs typeface="Times New Roman" pitchFamily="18" charset="0"/>
              </a:rPr>
              <a:t> начал лить как из ведра, говоря: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Helvetica" pitchFamily="34" charset="0"/>
                <a:ea typeface="Times New Roman" pitchFamily="18" charset="0"/>
                <a:cs typeface="Times New Roman" pitchFamily="18" charset="0"/>
              </a:rPr>
              <a:t>Я изрою всю землю так, что нигде ровного места не останется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Helvetica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Helvetica" pitchFamily="34" charset="0"/>
                <a:ea typeface="Times New Roman" pitchFamily="18" charset="0"/>
                <a:cs typeface="Times New Roman" pitchFamily="18" charset="0"/>
              </a:rPr>
              <a:t> 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Helvetica" pitchFamily="34" charset="0"/>
                <a:ea typeface="Times New Roman" pitchFamily="18" charset="0"/>
                <a:cs typeface="Times New Roman" pitchFamily="18" charset="0"/>
              </a:rPr>
              <a:t>ветер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Helvetica" pitchFamily="34" charset="0"/>
                <a:ea typeface="Times New Roman" pitchFamily="18" charset="0"/>
                <a:cs typeface="Times New Roman" pitchFamily="18" charset="0"/>
              </a:rPr>
              <a:t> стал дуть, понесся ураганом, с воем и грохотом, крича: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Helvetica" pitchFamily="34" charset="0"/>
                <a:ea typeface="Times New Roman" pitchFamily="18" charset="0"/>
                <a:cs typeface="Times New Roman" pitchFamily="18" charset="0"/>
              </a:rPr>
              <a:t>Соберу всю землю в одну груду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Helvetica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Helvetica" pitchFamily="34" charset="0"/>
                <a:ea typeface="Times New Roman" pitchFamily="18" charset="0"/>
                <a:cs typeface="Times New Roman" pitchFamily="18" charset="0"/>
              </a:rPr>
              <a:t>Дул ветер, собирая землю в груду, лил дождь, изрывая потоками собранную ветром землю.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Helvetica" pitchFamily="34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Helvetica" pitchFamily="34" charset="0"/>
                <a:ea typeface="Times New Roman" pitchFamily="18" charset="0"/>
              </a:rPr>
              <a:t>Так вот произошли...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Helvetica" pitchFamily="34" charset="0"/>
                <a:ea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77813"/>
            <a:ext cx="7473950" cy="774700"/>
          </a:xfrm>
        </p:spPr>
        <p:txBody>
          <a:bodyPr/>
          <a:lstStyle/>
          <a:p>
            <a:r>
              <a:rPr lang="ru-RU"/>
              <a:t>Различие гор по высоте</a:t>
            </a: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1331913" y="2276474"/>
            <a:ext cx="6770687" cy="3671410"/>
            <a:chOff x="883" y="1706"/>
            <a:chExt cx="4265" cy="1699"/>
          </a:xfrm>
        </p:grpSpPr>
        <p:sp>
          <p:nvSpPr>
            <p:cNvPr id="179220" name="Rectangle 20"/>
            <p:cNvSpPr>
              <a:spLocks noChangeArrowheads="1"/>
            </p:cNvSpPr>
            <p:nvPr/>
          </p:nvSpPr>
          <p:spPr bwMode="auto">
            <a:xfrm>
              <a:off x="2064" y="1706"/>
              <a:ext cx="1814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400" b="1"/>
                <a:t>Различие гор по высоте</a:t>
              </a:r>
            </a:p>
          </p:txBody>
        </p:sp>
        <p:sp>
          <p:nvSpPr>
            <p:cNvPr id="179221" name="Line 21"/>
            <p:cNvSpPr>
              <a:spLocks noChangeShapeType="1"/>
            </p:cNvSpPr>
            <p:nvPr/>
          </p:nvSpPr>
          <p:spPr bwMode="auto">
            <a:xfrm flipH="1">
              <a:off x="1338" y="1888"/>
              <a:ext cx="726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222" name="Line 22"/>
            <p:cNvSpPr>
              <a:spLocks noChangeShapeType="1"/>
            </p:cNvSpPr>
            <p:nvPr/>
          </p:nvSpPr>
          <p:spPr bwMode="auto">
            <a:xfrm>
              <a:off x="2971" y="2024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223" name="Line 23"/>
            <p:cNvSpPr>
              <a:spLocks noChangeShapeType="1"/>
            </p:cNvSpPr>
            <p:nvPr/>
          </p:nvSpPr>
          <p:spPr bwMode="auto">
            <a:xfrm>
              <a:off x="3878" y="1888"/>
              <a:ext cx="726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224" name="Rectangle 24"/>
            <p:cNvSpPr>
              <a:spLocks noChangeArrowheads="1"/>
            </p:cNvSpPr>
            <p:nvPr/>
          </p:nvSpPr>
          <p:spPr bwMode="auto">
            <a:xfrm>
              <a:off x="883" y="2341"/>
              <a:ext cx="908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400" b="1"/>
                <a:t>высокие</a:t>
              </a:r>
            </a:p>
          </p:txBody>
        </p:sp>
        <p:sp>
          <p:nvSpPr>
            <p:cNvPr id="179225" name="Rectangle 25"/>
            <p:cNvSpPr>
              <a:spLocks noChangeArrowheads="1"/>
            </p:cNvSpPr>
            <p:nvPr/>
          </p:nvSpPr>
          <p:spPr bwMode="auto">
            <a:xfrm>
              <a:off x="2517" y="2387"/>
              <a:ext cx="908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400" b="1"/>
                <a:t>средние</a:t>
              </a:r>
            </a:p>
          </p:txBody>
        </p:sp>
        <p:sp>
          <p:nvSpPr>
            <p:cNvPr id="179230" name="Rectangle 30"/>
            <p:cNvSpPr>
              <a:spLocks noChangeArrowheads="1"/>
            </p:cNvSpPr>
            <p:nvPr/>
          </p:nvSpPr>
          <p:spPr bwMode="auto">
            <a:xfrm>
              <a:off x="4195" y="2341"/>
              <a:ext cx="908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400" b="1"/>
                <a:t>низкие</a:t>
              </a:r>
            </a:p>
          </p:txBody>
        </p:sp>
        <p:sp>
          <p:nvSpPr>
            <p:cNvPr id="179231" name="Rectangle 31"/>
            <p:cNvSpPr>
              <a:spLocks noChangeArrowheads="1"/>
            </p:cNvSpPr>
            <p:nvPr/>
          </p:nvSpPr>
          <p:spPr bwMode="auto">
            <a:xfrm>
              <a:off x="884" y="2659"/>
              <a:ext cx="907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 b="1"/>
                <a:t>(</a:t>
              </a:r>
              <a:r>
                <a:rPr lang="ru-RU" sz="1200" b="1"/>
                <a:t>более 2000м)</a:t>
              </a:r>
            </a:p>
          </p:txBody>
        </p:sp>
        <p:sp>
          <p:nvSpPr>
            <p:cNvPr id="179232" name="Rectangle 32"/>
            <p:cNvSpPr>
              <a:spLocks noChangeArrowheads="1"/>
            </p:cNvSpPr>
            <p:nvPr/>
          </p:nvSpPr>
          <p:spPr bwMode="auto">
            <a:xfrm>
              <a:off x="2562" y="2704"/>
              <a:ext cx="86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200" b="1"/>
                <a:t>(1000 –2000)</a:t>
              </a:r>
            </a:p>
          </p:txBody>
        </p:sp>
        <p:sp>
          <p:nvSpPr>
            <p:cNvPr id="179233" name="Rectangle 33"/>
            <p:cNvSpPr>
              <a:spLocks noChangeArrowheads="1"/>
            </p:cNvSpPr>
            <p:nvPr/>
          </p:nvSpPr>
          <p:spPr bwMode="auto">
            <a:xfrm>
              <a:off x="4241" y="2659"/>
              <a:ext cx="862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200" b="1"/>
                <a:t>( до 1000м)</a:t>
              </a:r>
            </a:p>
          </p:txBody>
        </p:sp>
        <p:sp>
          <p:nvSpPr>
            <p:cNvPr id="179234" name="Rectangle 34"/>
            <p:cNvSpPr>
              <a:spLocks noChangeArrowheads="1"/>
            </p:cNvSpPr>
            <p:nvPr/>
          </p:nvSpPr>
          <p:spPr bwMode="auto">
            <a:xfrm>
              <a:off x="884" y="2872"/>
              <a:ext cx="951" cy="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1400" b="1" dirty="0" smtClean="0">
                <a:solidFill>
                  <a:srgbClr val="663300"/>
                </a:solidFill>
              </a:endParaRPr>
            </a:p>
            <a:p>
              <a:pPr algn="ctr"/>
              <a:r>
                <a:rPr lang="ru-RU" sz="1400" b="1" dirty="0" smtClean="0">
                  <a:solidFill>
                    <a:srgbClr val="FFC000"/>
                  </a:solidFill>
                </a:rPr>
                <a:t>Анды</a:t>
              </a:r>
              <a:endParaRPr lang="ru-RU" sz="1400" b="1" dirty="0">
                <a:solidFill>
                  <a:srgbClr val="FFC000"/>
                </a:solidFill>
              </a:endParaRPr>
            </a:p>
            <a:p>
              <a:pPr algn="ctr"/>
              <a:r>
                <a:rPr lang="ru-RU" sz="1400" b="1" dirty="0" smtClean="0">
                  <a:solidFill>
                    <a:srgbClr val="FFC000"/>
                  </a:solidFill>
                </a:rPr>
                <a:t>Альпы</a:t>
              </a:r>
            </a:p>
            <a:p>
              <a:pPr algn="ctr"/>
              <a:r>
                <a:rPr lang="ru-RU" sz="1400" b="1" dirty="0" smtClean="0">
                  <a:solidFill>
                    <a:srgbClr val="FFC000"/>
                  </a:solidFill>
                </a:rPr>
                <a:t>Алтай</a:t>
              </a:r>
              <a:endParaRPr lang="ru-RU" sz="1400" b="1" dirty="0">
                <a:solidFill>
                  <a:srgbClr val="FFC000"/>
                </a:solidFill>
              </a:endParaRPr>
            </a:p>
            <a:p>
              <a:pPr algn="ctr"/>
              <a:r>
                <a:rPr lang="ru-RU" sz="1400" b="1" dirty="0" smtClean="0">
                  <a:solidFill>
                    <a:srgbClr val="FFC000"/>
                  </a:solidFill>
                </a:rPr>
                <a:t>Гималаи</a:t>
              </a:r>
            </a:p>
            <a:p>
              <a:pPr algn="ctr"/>
              <a:r>
                <a:rPr lang="ru-RU" sz="1400" b="1" dirty="0" smtClean="0">
                  <a:solidFill>
                    <a:srgbClr val="FFC000"/>
                  </a:solidFill>
                </a:rPr>
                <a:t>Кордильеры</a:t>
              </a:r>
            </a:p>
            <a:p>
              <a:pPr algn="ctr"/>
              <a:r>
                <a:rPr lang="ru-RU" sz="1400" b="1" dirty="0" smtClean="0">
                  <a:solidFill>
                    <a:srgbClr val="FFC000"/>
                  </a:solidFill>
                </a:rPr>
                <a:t>Большой Кавказ</a:t>
              </a:r>
            </a:p>
            <a:p>
              <a:pPr algn="ctr"/>
              <a:endParaRPr lang="ru-RU" sz="1400" b="1" dirty="0">
                <a:solidFill>
                  <a:srgbClr val="FFC000"/>
                </a:solidFill>
              </a:endParaRPr>
            </a:p>
          </p:txBody>
        </p:sp>
        <p:sp>
          <p:nvSpPr>
            <p:cNvPr id="179235" name="Rectangle 35"/>
            <p:cNvSpPr>
              <a:spLocks noChangeArrowheads="1"/>
            </p:cNvSpPr>
            <p:nvPr/>
          </p:nvSpPr>
          <p:spPr bwMode="auto">
            <a:xfrm>
              <a:off x="2472" y="2976"/>
              <a:ext cx="95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1400" b="1" dirty="0">
                <a:solidFill>
                  <a:srgbClr val="663300"/>
                </a:solidFill>
              </a:endParaRPr>
            </a:p>
            <a:p>
              <a:pPr algn="ctr"/>
              <a:r>
                <a:rPr lang="ru-RU" sz="1400" b="1" dirty="0">
                  <a:solidFill>
                    <a:srgbClr val="663300"/>
                  </a:solidFill>
                </a:rPr>
                <a:t>Аппалачи</a:t>
              </a:r>
            </a:p>
            <a:p>
              <a:pPr algn="ctr"/>
              <a:r>
                <a:rPr lang="ru-RU" sz="1400" b="1" dirty="0">
                  <a:solidFill>
                    <a:srgbClr val="663300"/>
                  </a:solidFill>
                </a:rPr>
                <a:t>Скандинавские</a:t>
              </a:r>
            </a:p>
          </p:txBody>
        </p:sp>
        <p:sp>
          <p:nvSpPr>
            <p:cNvPr id="179236" name="Rectangle 36"/>
            <p:cNvSpPr>
              <a:spLocks noChangeArrowheads="1"/>
            </p:cNvSpPr>
            <p:nvPr/>
          </p:nvSpPr>
          <p:spPr bwMode="auto">
            <a:xfrm>
              <a:off x="4195" y="2886"/>
              <a:ext cx="953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1400" b="1" dirty="0">
                <a:solidFill>
                  <a:srgbClr val="663300"/>
                </a:solidFill>
              </a:endParaRPr>
            </a:p>
            <a:p>
              <a:pPr algn="ctr"/>
              <a:r>
                <a:rPr lang="ru-RU" sz="1400" b="1" dirty="0">
                  <a:solidFill>
                    <a:srgbClr val="663300"/>
                  </a:solidFill>
                </a:rPr>
                <a:t>Бырранга</a:t>
              </a:r>
            </a:p>
            <a:p>
              <a:pPr algn="ctr"/>
              <a:endParaRPr lang="ru-RU" sz="1400" b="1" dirty="0">
                <a:solidFill>
                  <a:srgbClr val="663300"/>
                </a:solidFill>
              </a:endParaRPr>
            </a:p>
          </p:txBody>
        </p:sp>
      </p:grpSp>
      <p:sp>
        <p:nvSpPr>
          <p:cNvPr id="179242" name="AutoShape 4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6308725"/>
            <a:ext cx="431800" cy="2174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/>
              <a:t>план</a:t>
            </a:r>
          </a:p>
        </p:txBody>
      </p:sp>
      <p:sp>
        <p:nvSpPr>
          <p:cNvPr id="179245" name="AutoShape 4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237288"/>
            <a:ext cx="360362" cy="2159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работа</a:t>
            </a:r>
            <a:br>
              <a:rPr lang="ru-RU" dirty="0" smtClean="0"/>
            </a:br>
            <a:r>
              <a:rPr lang="ru-RU" dirty="0" smtClean="0"/>
              <a:t>Описание Уральских гор</a:t>
            </a:r>
            <a:endParaRPr lang="ru-RU" dirty="0"/>
          </a:p>
        </p:txBody>
      </p:sp>
      <p:graphicFrame>
        <p:nvGraphicFramePr>
          <p:cNvPr id="3" name="Рисунок SmartArt 3"/>
          <p:cNvGraphicFramePr>
            <a:graphicFrameLocks/>
          </p:cNvGraphicFramePr>
          <p:nvPr/>
        </p:nvGraphicFramePr>
        <p:xfrm>
          <a:off x="899592" y="2276873"/>
          <a:ext cx="7488831" cy="4248470"/>
        </p:xfrm>
        <a:graphic>
          <a:graphicData uri="http://schemas.openxmlformats.org/drawingml/2006/table">
            <a:tbl>
              <a:tblPr/>
              <a:tblGrid>
                <a:gridCol w="7488831"/>
              </a:tblGrid>
              <a:tr h="3862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/>
                          <a:ea typeface="Times New Roman"/>
                        </a:rPr>
                        <a:t>План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2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1. Название гор. На каком материке, в какой его части и в какой стране они находятся.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6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2. В каком направлении и на сколько километров протянулись горы, как они расположены относительно других географических объектов (равнин, рек, морей).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2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3. Средняя абсолютная высота гор, наивысшая точка, ее высота и координаты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2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4. В каком направлении (по направлению течения рек) происходит понижение рельефа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2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5. Какие реки берут начало в горах, есть ли крупные озера.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 теперь поучимся наносить горные хребты на контурные карты</a:t>
            </a:r>
          </a:p>
        </p:txBody>
      </p:sp>
      <p:pic>
        <p:nvPicPr>
          <p:cNvPr id="17411" name="Содержимое 4" descr="9edb1c76950f558c5cd113838b0cf1c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2348880"/>
            <a:ext cx="3225800" cy="3810000"/>
          </a:xfrm>
        </p:spPr>
      </p:pic>
      <p:pic>
        <p:nvPicPr>
          <p:cNvPr id="17412" name="Содержимое 7" descr="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86188" y="2357438"/>
            <a:ext cx="5245100" cy="3714750"/>
          </a:xfr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0" y="988856"/>
            <a:ext cx="9144000" cy="370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endParaRPr kumimoji="0" lang="ru-RU" altLang="zh-CN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charset="-122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r>
              <a:rPr kumimoji="0" lang="ru-RU" altLang="zh-CN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charset="-122"/>
                <a:cs typeface="Times New Roman" pitchFamily="18" charset="0"/>
              </a:rPr>
              <a:t>Практикум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r>
              <a:rPr kumimoji="0" lang="ru-RU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charset="-122"/>
                <a:cs typeface="Times New Roman" pitchFamily="18" charset="0"/>
              </a:rPr>
              <a:t>Работа в контурных картах.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r>
              <a:rPr kumimoji="0" lang="ru-RU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charset="-122"/>
                <a:cs typeface="Times New Roman" pitchFamily="18" charset="0"/>
              </a:rPr>
              <a:t>Правила обозначения гор на </a:t>
            </a:r>
            <a:r>
              <a:rPr kumimoji="0" lang="ru-RU" altLang="zh-CN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charset="-122"/>
                <a:cs typeface="Times New Roman" pitchFamily="18" charset="0"/>
              </a:rPr>
              <a:t>к\к</a:t>
            </a:r>
            <a:r>
              <a:rPr kumimoji="0" lang="ru-RU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charset="-122"/>
                <a:cs typeface="Times New Roman" pitchFamily="18" charset="0"/>
              </a:rPr>
              <a:t>.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r>
              <a:rPr kumimoji="0" lang="ru-RU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charset="-122"/>
                <a:cs typeface="Times New Roman" pitchFamily="18" charset="0"/>
              </a:rPr>
              <a:t>1.Определить географическое положение гор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r>
              <a:rPr kumimoji="0" lang="ru-RU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charset="-122"/>
                <a:cs typeface="Times New Roman" pitchFamily="18" charset="0"/>
              </a:rPr>
              <a:t>( на каком материке  расположены)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r>
              <a:rPr kumimoji="0" lang="ru-RU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charset="-122"/>
                <a:cs typeface="Times New Roman" pitchFamily="18" charset="0"/>
              </a:rPr>
              <a:t>2. Определить направление хребтов и подчеркнуть его </a:t>
            </a:r>
            <a:r>
              <a:rPr kumimoji="0" lang="ru-RU" altLang="zh-CN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charset="-122"/>
                <a:cs typeface="Times New Roman" pitchFamily="18" charset="0"/>
              </a:rPr>
              <a:t>одной </a:t>
            </a:r>
            <a:r>
              <a:rPr kumimoji="0" lang="ru-RU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charset="-122"/>
                <a:cs typeface="Times New Roman" pitchFamily="18" charset="0"/>
              </a:rPr>
              <a:t>линией соответствующего цвета по высоте.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r>
              <a:rPr kumimoji="0" lang="ru-RU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charset="-122"/>
                <a:cs typeface="Times New Roman" pitchFamily="18" charset="0"/>
              </a:rPr>
              <a:t>3.Подписать горы.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Ксения.BDAE8ACF7170457\Мои документы\Мои рисунки\951086_SMALL_0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714375"/>
            <a:ext cx="4643438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34938" y="889000"/>
            <a:ext cx="8885237" cy="5397500"/>
          </a:xfrm>
        </p:spPr>
        <p:txBody>
          <a:bodyPr/>
          <a:lstStyle/>
          <a:p>
            <a:r>
              <a:rPr lang="ru-RU" smtClean="0"/>
              <a:t>Подписать горы по всей длине полученной линии.</a:t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C:\Documents and Settings\Ксения.BDAE8ACF7170457\Мои документы\Мои рисунки\951086_SMALL_0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813" y="571500"/>
            <a:ext cx="5214937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1"/>
          <p:cNvSpPr>
            <a:spLocks noChangeArrowheads="1"/>
          </p:cNvSpPr>
          <p:nvPr/>
        </p:nvSpPr>
        <p:spPr bwMode="auto">
          <a:xfrm rot="15448304" flipV="1">
            <a:off x="2179637" y="3636963"/>
            <a:ext cx="3273425" cy="584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200">
                <a:solidFill>
                  <a:srgbClr val="8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 о р д и л ь е р ы</a:t>
            </a:r>
            <a:endParaRPr lang="ru-RU" sz="3200">
              <a:solidFill>
                <a:srgbClr val="8000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34938" y="889000"/>
            <a:ext cx="8885237" cy="5683250"/>
          </a:xfrm>
        </p:spPr>
        <p:txBody>
          <a:bodyPr/>
          <a:lstStyle/>
          <a:p>
            <a:r>
              <a:rPr lang="ru-RU" smtClean="0"/>
              <a:t>Отметить наивысшую точку, подписать печатными буквами, простым карандашом название и высоту. Название точки разместить параллельно параллели (вулканы обозначаются не точкой, а звездочкой *).</a:t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C:\Documents and Settings\Ксения.BDAE8ACF7170457\Мои документы\Мои рисунки\951086_SMALL_0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75" y="642938"/>
            <a:ext cx="5214938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Прямоугольник 4"/>
          <p:cNvSpPr>
            <a:spLocks noChangeArrowheads="1"/>
          </p:cNvSpPr>
          <p:nvPr/>
        </p:nvSpPr>
        <p:spPr bwMode="auto">
          <a:xfrm rot="4725680">
            <a:off x="2309019" y="3853657"/>
            <a:ext cx="30257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800000"/>
                </a:solidFill>
              </a:rPr>
              <a:t>К о р д и л ь е р ы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г.Мак-Кинли 6194 м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г.Мак-Кинли 6194 м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928938" y="2214563"/>
            <a:ext cx="2071687" cy="338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600">
                <a:solidFill>
                  <a:srgbClr val="8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г.Мак-Кинли 6194 м</a:t>
            </a:r>
            <a:endParaRPr lang="ru-RU" sz="1600">
              <a:solidFill>
                <a:srgbClr val="8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56" name="Овал 8"/>
          <p:cNvSpPr>
            <a:spLocks noChangeArrowheads="1"/>
          </p:cNvSpPr>
          <p:nvPr/>
        </p:nvSpPr>
        <p:spPr bwMode="auto">
          <a:xfrm>
            <a:off x="2857500" y="2286000"/>
            <a:ext cx="142875" cy="142875"/>
          </a:xfrm>
          <a:prstGeom prst="ellipse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megaresheba.ru/konturn/geografia/06/b01/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5091895" cy="6525344"/>
          </a:xfrm>
          <a:prstGeom prst="rect">
            <a:avLst/>
          </a:prstGeom>
          <a:noFill/>
        </p:spPr>
      </p:pic>
      <p:pic>
        <p:nvPicPr>
          <p:cNvPr id="64516" name="Picture 4" descr="http://megaresheba.ru/konturn/geografia/06/b01/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04664"/>
            <a:ext cx="4752528" cy="645333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AutoShape 1"/>
          <p:cNvSpPr>
            <a:spLocks noChangeShapeType="1"/>
          </p:cNvSpPr>
          <p:nvPr/>
        </p:nvSpPr>
        <p:spPr bwMode="auto">
          <a:xfrm>
            <a:off x="1782763" y="633413"/>
            <a:ext cx="0" cy="2324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99" name="Прямоугольник 6"/>
          <p:cNvSpPr>
            <a:spLocks noChangeArrowheads="1"/>
          </p:cNvSpPr>
          <p:nvPr/>
        </p:nvSpPr>
        <p:spPr bwMode="auto">
          <a:xfrm>
            <a:off x="3244850" y="457200"/>
            <a:ext cx="504825" cy="533400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Ф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98" name="Прямоугольник 10"/>
          <p:cNvSpPr>
            <a:spLocks noChangeArrowheads="1"/>
          </p:cNvSpPr>
          <p:nvPr/>
        </p:nvSpPr>
        <p:spPr bwMode="auto">
          <a:xfrm>
            <a:off x="1763688" y="476672"/>
            <a:ext cx="504825" cy="533400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40997" name="Прямоугольник 38"/>
          <p:cNvSpPr>
            <a:spLocks noChangeArrowheads="1"/>
          </p:cNvSpPr>
          <p:nvPr/>
        </p:nvSpPr>
        <p:spPr bwMode="auto">
          <a:xfrm>
            <a:off x="2195736" y="6324600"/>
            <a:ext cx="504825" cy="533400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96" name="Прямоугольник 37"/>
          <p:cNvSpPr>
            <a:spLocks noChangeArrowheads="1"/>
          </p:cNvSpPr>
          <p:nvPr/>
        </p:nvSpPr>
        <p:spPr bwMode="auto">
          <a:xfrm>
            <a:off x="2195736" y="6021288"/>
            <a:ext cx="504825" cy="288032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95" name="Прямоугольник 36"/>
          <p:cNvSpPr>
            <a:spLocks noChangeArrowheads="1"/>
          </p:cNvSpPr>
          <p:nvPr/>
        </p:nvSpPr>
        <p:spPr bwMode="auto">
          <a:xfrm>
            <a:off x="2195736" y="5805264"/>
            <a:ext cx="504825" cy="216024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94" name="Прямоугольник 35"/>
          <p:cNvSpPr>
            <a:spLocks noChangeArrowheads="1"/>
          </p:cNvSpPr>
          <p:nvPr/>
        </p:nvSpPr>
        <p:spPr bwMode="auto">
          <a:xfrm>
            <a:off x="2195736" y="5517232"/>
            <a:ext cx="504825" cy="288032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93" name="Прямоугольник 34"/>
          <p:cNvSpPr>
            <a:spLocks noChangeArrowheads="1"/>
          </p:cNvSpPr>
          <p:nvPr/>
        </p:nvSpPr>
        <p:spPr bwMode="auto">
          <a:xfrm>
            <a:off x="2235200" y="5254625"/>
            <a:ext cx="504825" cy="262607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У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92" name="Прямоугольник 33"/>
          <p:cNvSpPr>
            <a:spLocks noChangeArrowheads="1"/>
          </p:cNvSpPr>
          <p:nvPr/>
        </p:nvSpPr>
        <p:spPr bwMode="auto">
          <a:xfrm>
            <a:off x="2740025" y="4721225"/>
            <a:ext cx="504825" cy="533400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91" name="Прямоугольник 32"/>
          <p:cNvSpPr>
            <a:spLocks noChangeArrowheads="1"/>
          </p:cNvSpPr>
          <p:nvPr/>
        </p:nvSpPr>
        <p:spPr bwMode="auto">
          <a:xfrm>
            <a:off x="2235200" y="4721225"/>
            <a:ext cx="504825" cy="533400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5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40990" name="Прямоугольник 31"/>
          <p:cNvSpPr>
            <a:spLocks noChangeArrowheads="1"/>
          </p:cNvSpPr>
          <p:nvPr/>
        </p:nvSpPr>
        <p:spPr bwMode="auto">
          <a:xfrm>
            <a:off x="1225550" y="4721225"/>
            <a:ext cx="504825" cy="533400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6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40989" name="Прямоугольник 29"/>
          <p:cNvSpPr>
            <a:spLocks noChangeArrowheads="1"/>
          </p:cNvSpPr>
          <p:nvPr/>
        </p:nvSpPr>
        <p:spPr bwMode="auto">
          <a:xfrm>
            <a:off x="3749675" y="3644900"/>
            <a:ext cx="504825" cy="533400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88" name="Прямоугольник 28"/>
          <p:cNvSpPr>
            <a:spLocks noChangeArrowheads="1"/>
          </p:cNvSpPr>
          <p:nvPr/>
        </p:nvSpPr>
        <p:spPr bwMode="auto">
          <a:xfrm>
            <a:off x="3244850" y="3654425"/>
            <a:ext cx="504825" cy="533400"/>
          </a:xfrm>
          <a:prstGeom prst="rect">
            <a:avLst/>
          </a:prstGeom>
          <a:solidFill>
            <a:srgbClr val="FFFFFF"/>
          </a:solidFill>
          <a:ln w="12700">
            <a:solidFill>
              <a:srgbClr val="E36C0A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87" name="Прямоугольник 27"/>
          <p:cNvSpPr>
            <a:spLocks noChangeArrowheads="1"/>
          </p:cNvSpPr>
          <p:nvPr/>
        </p:nvSpPr>
        <p:spPr bwMode="auto">
          <a:xfrm>
            <a:off x="2740025" y="3654425"/>
            <a:ext cx="504825" cy="533400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86" name="Прямоугольник 26"/>
          <p:cNvSpPr>
            <a:spLocks noChangeArrowheads="1"/>
          </p:cNvSpPr>
          <p:nvPr/>
        </p:nvSpPr>
        <p:spPr bwMode="auto">
          <a:xfrm>
            <a:off x="1225550" y="3654425"/>
            <a:ext cx="504825" cy="533400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40985" name="Прямоугольник 25"/>
          <p:cNvSpPr>
            <a:spLocks noChangeArrowheads="1"/>
          </p:cNvSpPr>
          <p:nvPr/>
        </p:nvSpPr>
        <p:spPr bwMode="auto">
          <a:xfrm>
            <a:off x="2235200" y="3654425"/>
            <a:ext cx="504825" cy="533400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Й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84" name="Прямоугольник 24"/>
          <p:cNvSpPr>
            <a:spLocks noChangeArrowheads="1"/>
          </p:cNvSpPr>
          <p:nvPr/>
        </p:nvSpPr>
        <p:spPr bwMode="auto">
          <a:xfrm>
            <a:off x="5683250" y="2587625"/>
            <a:ext cx="381000" cy="533400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83" name="Прямоугольник 23"/>
          <p:cNvSpPr>
            <a:spLocks noChangeArrowheads="1"/>
          </p:cNvSpPr>
          <p:nvPr/>
        </p:nvSpPr>
        <p:spPr bwMode="auto">
          <a:xfrm>
            <a:off x="5302250" y="2587625"/>
            <a:ext cx="381000" cy="533400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82" name="Прямоугольник 22"/>
          <p:cNvSpPr>
            <a:spLocks noChangeArrowheads="1"/>
          </p:cNvSpPr>
          <p:nvPr/>
        </p:nvSpPr>
        <p:spPr bwMode="auto">
          <a:xfrm>
            <a:off x="4930775" y="2587625"/>
            <a:ext cx="371475" cy="533400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81" name="Прямоугольник 19"/>
          <p:cNvSpPr>
            <a:spLocks noChangeArrowheads="1"/>
          </p:cNvSpPr>
          <p:nvPr/>
        </p:nvSpPr>
        <p:spPr bwMode="auto">
          <a:xfrm>
            <a:off x="4568825" y="2587625"/>
            <a:ext cx="361950" cy="533400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80" name="Прямоугольник 20"/>
          <p:cNvSpPr>
            <a:spLocks noChangeArrowheads="1"/>
          </p:cNvSpPr>
          <p:nvPr/>
        </p:nvSpPr>
        <p:spPr bwMode="auto">
          <a:xfrm>
            <a:off x="4225925" y="2587625"/>
            <a:ext cx="342900" cy="533400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79" name="Прямоугольник 21"/>
          <p:cNvSpPr>
            <a:spLocks noChangeArrowheads="1"/>
          </p:cNvSpPr>
          <p:nvPr/>
        </p:nvSpPr>
        <p:spPr bwMode="auto">
          <a:xfrm>
            <a:off x="3806825" y="2587625"/>
            <a:ext cx="419100" cy="533400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78" name="Прямоугольник 14"/>
          <p:cNvSpPr>
            <a:spLocks noChangeArrowheads="1"/>
          </p:cNvSpPr>
          <p:nvPr/>
        </p:nvSpPr>
        <p:spPr bwMode="auto">
          <a:xfrm>
            <a:off x="3473450" y="2587625"/>
            <a:ext cx="333375" cy="533400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77" name="Прямоугольник 18"/>
          <p:cNvSpPr>
            <a:spLocks noChangeArrowheads="1"/>
          </p:cNvSpPr>
          <p:nvPr/>
        </p:nvSpPr>
        <p:spPr bwMode="auto">
          <a:xfrm>
            <a:off x="3063875" y="2587625"/>
            <a:ext cx="409575" cy="533400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76" name="Прямоугольник 17"/>
          <p:cNvSpPr>
            <a:spLocks noChangeArrowheads="1"/>
          </p:cNvSpPr>
          <p:nvPr/>
        </p:nvSpPr>
        <p:spPr bwMode="auto">
          <a:xfrm>
            <a:off x="2654300" y="2587625"/>
            <a:ext cx="409575" cy="533400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Й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75" name="Прямоугольник 16"/>
          <p:cNvSpPr>
            <a:spLocks noChangeArrowheads="1"/>
          </p:cNvSpPr>
          <p:nvPr/>
        </p:nvSpPr>
        <p:spPr bwMode="auto">
          <a:xfrm>
            <a:off x="2235200" y="2587625"/>
            <a:ext cx="419100" cy="533400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Е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74" name="Прямоугольник 13"/>
          <p:cNvSpPr>
            <a:spLocks noChangeArrowheads="1"/>
          </p:cNvSpPr>
          <p:nvPr/>
        </p:nvSpPr>
        <p:spPr bwMode="auto">
          <a:xfrm>
            <a:off x="1730375" y="4721225"/>
            <a:ext cx="504825" cy="533400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73" name="Прямоугольник 12"/>
          <p:cNvSpPr>
            <a:spLocks noChangeArrowheads="1"/>
          </p:cNvSpPr>
          <p:nvPr/>
        </p:nvSpPr>
        <p:spPr bwMode="auto">
          <a:xfrm>
            <a:off x="1730375" y="4187825"/>
            <a:ext cx="504825" cy="533400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72" name="Прямоугольник 1"/>
          <p:cNvSpPr>
            <a:spLocks noChangeArrowheads="1"/>
          </p:cNvSpPr>
          <p:nvPr/>
        </p:nvSpPr>
        <p:spPr bwMode="auto">
          <a:xfrm>
            <a:off x="1730375" y="3654425"/>
            <a:ext cx="504825" cy="533400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Е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71" name="Прямоугольник 15"/>
          <p:cNvSpPr>
            <a:spLocks noChangeArrowheads="1"/>
          </p:cNvSpPr>
          <p:nvPr/>
        </p:nvSpPr>
        <p:spPr bwMode="auto">
          <a:xfrm>
            <a:off x="1730375" y="3121025"/>
            <a:ext cx="504825" cy="533400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Ф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70" name="Прямоугольник 8"/>
          <p:cNvSpPr>
            <a:spLocks noChangeArrowheads="1"/>
          </p:cNvSpPr>
          <p:nvPr/>
        </p:nvSpPr>
        <p:spPr bwMode="auto">
          <a:xfrm>
            <a:off x="2740025" y="457200"/>
            <a:ext cx="504825" cy="533400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Е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69" name="Прямоугольник 9"/>
          <p:cNvSpPr>
            <a:spLocks noChangeArrowheads="1"/>
          </p:cNvSpPr>
          <p:nvPr/>
        </p:nvSpPr>
        <p:spPr bwMode="auto">
          <a:xfrm>
            <a:off x="2235200" y="457200"/>
            <a:ext cx="504825" cy="533400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Ь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68" name="Прямоугольник 7"/>
          <p:cNvSpPr>
            <a:spLocks noChangeArrowheads="1"/>
          </p:cNvSpPr>
          <p:nvPr/>
        </p:nvSpPr>
        <p:spPr bwMode="auto">
          <a:xfrm>
            <a:off x="720725" y="457200"/>
            <a:ext cx="504825" cy="533400"/>
          </a:xfrm>
          <a:prstGeom prst="rect">
            <a:avLst/>
          </a:prstGeom>
          <a:solidFill>
            <a:srgbClr val="FFFFFF"/>
          </a:solidFill>
          <a:ln w="25400">
            <a:solidFill>
              <a:srgbClr val="E36C0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40967" name="Прямоугольник 11"/>
          <p:cNvSpPr>
            <a:spLocks noChangeArrowheads="1"/>
          </p:cNvSpPr>
          <p:nvPr/>
        </p:nvSpPr>
        <p:spPr bwMode="auto">
          <a:xfrm>
            <a:off x="1225550" y="457200"/>
            <a:ext cx="504825" cy="533400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Е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66" name="Прямоугольник 5"/>
          <p:cNvSpPr>
            <a:spLocks noChangeArrowheads="1"/>
          </p:cNvSpPr>
          <p:nvPr/>
        </p:nvSpPr>
        <p:spPr bwMode="auto">
          <a:xfrm>
            <a:off x="1730375" y="987425"/>
            <a:ext cx="504825" cy="533400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65" name="Прямоугольник 4"/>
          <p:cNvSpPr>
            <a:spLocks noChangeArrowheads="1"/>
          </p:cNvSpPr>
          <p:nvPr/>
        </p:nvSpPr>
        <p:spPr bwMode="auto">
          <a:xfrm>
            <a:off x="1730375" y="1520825"/>
            <a:ext cx="504825" cy="533400"/>
          </a:xfrm>
          <a:prstGeom prst="rect">
            <a:avLst/>
          </a:prstGeom>
          <a:solidFill>
            <a:srgbClr val="FFFFFF"/>
          </a:solidFill>
          <a:ln w="25400">
            <a:solidFill>
              <a:srgbClr val="E36C0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64" name="Прямоугольник 3"/>
          <p:cNvSpPr>
            <a:spLocks noChangeArrowheads="1"/>
          </p:cNvSpPr>
          <p:nvPr/>
        </p:nvSpPr>
        <p:spPr bwMode="auto">
          <a:xfrm>
            <a:off x="1730375" y="2054225"/>
            <a:ext cx="504825" cy="533400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63" name="Прямоугольник 2"/>
          <p:cNvSpPr>
            <a:spLocks noChangeArrowheads="1"/>
          </p:cNvSpPr>
          <p:nvPr/>
        </p:nvSpPr>
        <p:spPr bwMode="auto">
          <a:xfrm>
            <a:off x="1730375" y="2587625"/>
            <a:ext cx="504825" cy="533400"/>
          </a:xfrm>
          <a:prstGeom prst="rect">
            <a:avLst/>
          </a:prstGeom>
          <a:solidFill>
            <a:srgbClr val="FFFFFF"/>
          </a:solidFill>
          <a:ln w="25400">
            <a:solidFill>
              <a:srgbClr val="E36C0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41000" name="Rectangle 40"/>
          <p:cNvSpPr>
            <a:spLocks noChangeArrowheads="1"/>
          </p:cNvSpPr>
          <p:nvPr/>
        </p:nvSpPr>
        <p:spPr bwMode="auto">
          <a:xfrm>
            <a:off x="0" y="-233064"/>
            <a:ext cx="58681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7400" algn="l"/>
              </a:tabLst>
            </a:pPr>
            <a:r>
              <a:rPr kumimoji="0" lang="ru-RU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7400" algn="l"/>
              </a:tabLst>
            </a:pP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/>
              </a:rPr>
              <a:t>«Географический кроссворд».</a:t>
            </a:r>
            <a:endParaRPr kumimoji="0" lang="ru-RU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7400" algn="l"/>
              </a:tabLst>
            </a:pPr>
            <a:r>
              <a:rPr kumimoji="0" lang="ru-RU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/>
              </a:rPr>
              <a:t>                                                    2</a:t>
            </a:r>
            <a:endParaRPr kumimoji="0" lang="ru-RU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7400" algn="l"/>
              </a:tabLst>
            </a:pP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039" name="Rectangle 7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5" name="Rectangle 78"/>
          <p:cNvSpPr>
            <a:spLocks noChangeArrowheads="1"/>
          </p:cNvSpPr>
          <p:nvPr/>
        </p:nvSpPr>
        <p:spPr bwMode="auto">
          <a:xfrm>
            <a:off x="3491880" y="4007313"/>
            <a:ext cx="547260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r>
              <a:rPr kumimoji="0" lang="ru-RU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/>
              </a:rPr>
              <a:t>1.  Совокупность неровностей земной поверхности.</a:t>
            </a: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505200" algn="l"/>
              </a:tabLst>
            </a:pPr>
            <a:r>
              <a:rPr kumimoji="0" lang="ru-RU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/>
              </a:rPr>
              <a:t>2. Твердая оболочка земли.</a:t>
            </a: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505200" algn="l"/>
              </a:tabLst>
            </a:pPr>
            <a:r>
              <a:rPr kumimoji="0" lang="ru-RU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/>
              </a:rPr>
              <a:t>3. Наука о землетрясениях.</a:t>
            </a: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505200" algn="l"/>
              </a:tabLst>
            </a:pPr>
            <a:r>
              <a:rPr kumimoji="0" lang="ru-RU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/>
              </a:rPr>
              <a:t>4. Горячий фонтанирующий источник.</a:t>
            </a: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505200" algn="l"/>
              </a:tabLst>
            </a:pPr>
            <a:r>
              <a:rPr kumimoji="0" lang="ru-RU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/>
              </a:rPr>
              <a:t>5. Геологическое образование, которое изливает на поверхность магму.</a:t>
            </a: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505200" algn="l"/>
              </a:tabLst>
            </a:pPr>
            <a:r>
              <a:rPr kumimoji="0" lang="ru-RU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/>
              </a:rPr>
              <a:t>6. Излившаяся на поверхность магма.</a:t>
            </a: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143375" y="889000"/>
            <a:ext cx="4876800" cy="5468938"/>
          </a:xfrm>
        </p:spPr>
        <p:txBody>
          <a:bodyPr/>
          <a:lstStyle/>
          <a:p>
            <a:r>
              <a:rPr lang="ru-RU" sz="7200" smtClean="0"/>
              <a:t>А </a:t>
            </a:r>
            <a:r>
              <a:rPr lang="ru-RU" sz="6000" smtClean="0"/>
              <a:t>теперь проверим, умеем ли мы находить горы на карте?</a:t>
            </a:r>
          </a:p>
        </p:txBody>
      </p:sp>
      <p:pic>
        <p:nvPicPr>
          <p:cNvPr id="25603" name="Содержимое 5" descr="top_faq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1285875"/>
            <a:ext cx="4143375" cy="5000625"/>
          </a:xfr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467544" y="610811"/>
            <a:ext cx="7322967" cy="39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charset="-122"/>
                <a:cs typeface="Times New Roman" pitchFamily="18" charset="0"/>
              </a:rPr>
              <a:t>Задание: отметить следующие объекты на карте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Давайте обозначим их на к/</a:t>
            </a:r>
            <a:r>
              <a:rPr kumimoji="0" lang="ru-RU" altLang="zh-CN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zh-CN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Северная Америка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Кордильеры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Аппалачи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Восточное полушарие: материк Евразия – </a:t>
            </a: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Кавказ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Гималаи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Альпы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Уральские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Скандинавские</a:t>
            </a:r>
            <a:r>
              <a:rPr lang="ru-RU" altLang="zh-CN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В Африке – </a:t>
            </a:r>
            <a:r>
              <a:rPr kumimoji="0" lang="ru-RU" altLang="zh-CN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Атлаские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Драконовы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В Австралии – </a:t>
            </a: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Большой Водораздельный хребет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zh-CN" dirty="0" smtClean="0">
                <a:latin typeface="Calibri" pitchFamily="34" charset="0"/>
                <a:cs typeface="Times New Roman" pitchFamily="18" charset="0"/>
              </a:rPr>
              <a:t>- Южная Америка - Анды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 descr="http://otvet.imgsmail.ru/download/f6500620600ba499411c53459ddd399f_h-3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6632"/>
            <a:ext cx="9612560" cy="6679456"/>
          </a:xfrm>
          <a:prstGeom prst="rect">
            <a:avLst/>
          </a:prstGeom>
          <a:noFill/>
        </p:spPr>
      </p:pic>
      <p:pic>
        <p:nvPicPr>
          <p:cNvPr id="81926" name="Picture 6" descr="Физическая карта мира на русском язык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516294" cy="665420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00563" y="889000"/>
            <a:ext cx="4643437" cy="5468938"/>
          </a:xfrm>
        </p:spPr>
        <p:txBody>
          <a:bodyPr/>
          <a:lstStyle/>
          <a:p>
            <a:r>
              <a:rPr lang="ru-RU" sz="6600" smtClean="0"/>
              <a:t>Самые высокие горы суши?</a:t>
            </a:r>
          </a:p>
        </p:txBody>
      </p:sp>
      <p:pic>
        <p:nvPicPr>
          <p:cNvPr id="3076" name="Содержимое 3" descr="221058_70055-700x500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34938" y="1192213"/>
            <a:ext cx="3651250" cy="4100512"/>
          </a:xfr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34938" y="889000"/>
            <a:ext cx="8885237" cy="1611313"/>
          </a:xfrm>
        </p:spPr>
        <p:txBody>
          <a:bodyPr/>
          <a:lstStyle/>
          <a:p>
            <a:r>
              <a:rPr lang="ru-RU" sz="7200" smtClean="0"/>
              <a:t>Правильно!</a:t>
            </a:r>
            <a:br>
              <a:rPr lang="ru-RU" sz="7200" smtClean="0"/>
            </a:br>
            <a:r>
              <a:rPr lang="ru-RU" sz="7200" smtClean="0"/>
              <a:t>Гималаи</a:t>
            </a:r>
          </a:p>
        </p:txBody>
      </p:sp>
      <p:pic>
        <p:nvPicPr>
          <p:cNvPr id="6" name="Содержимое 5" descr="oW5E9lxRrm5u09895BBdzWJMo1_5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7313" y="2786063"/>
            <a:ext cx="6357937" cy="3857625"/>
          </a:xfr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3" y="889000"/>
            <a:ext cx="4643437" cy="5183188"/>
          </a:xfrm>
        </p:spPr>
        <p:txBody>
          <a:bodyPr/>
          <a:lstStyle/>
          <a:p>
            <a:r>
              <a:rPr lang="ru-RU" sz="6600" smtClean="0"/>
              <a:t>Самая высокая вершина мира?</a:t>
            </a:r>
          </a:p>
        </p:txBody>
      </p:sp>
      <p:pic>
        <p:nvPicPr>
          <p:cNvPr id="27651" name="Содержимое 3" descr="221058_70055-700x50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01650" y="1428750"/>
            <a:ext cx="3713163" cy="4000500"/>
          </a:xfr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smtClean="0"/>
              <a:t>Правильно!</a:t>
            </a:r>
            <a:br>
              <a:rPr lang="ru-RU" sz="4800" smtClean="0"/>
            </a:br>
            <a:r>
              <a:rPr lang="ru-RU" sz="4800" smtClean="0"/>
              <a:t>Гора Джомолунгма 8848 метров</a:t>
            </a:r>
          </a:p>
        </p:txBody>
      </p:sp>
      <p:pic>
        <p:nvPicPr>
          <p:cNvPr id="4" name="Содержимое 3" descr="37a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25" y="2286000"/>
            <a:ext cx="7286625" cy="4572000"/>
          </a:xfr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889000"/>
            <a:ext cx="4448175" cy="5326063"/>
          </a:xfrm>
        </p:spPr>
        <p:txBody>
          <a:bodyPr/>
          <a:lstStyle/>
          <a:p>
            <a:r>
              <a:rPr lang="ru-RU" sz="4800" smtClean="0"/>
              <a:t>Горы  России, </a:t>
            </a:r>
            <a:br>
              <a:rPr lang="ru-RU" sz="4800" smtClean="0"/>
            </a:br>
            <a:r>
              <a:rPr lang="ru-RU" sz="4800" smtClean="0"/>
              <a:t>по которым проходит граница между Европой и Азией?</a:t>
            </a:r>
          </a:p>
        </p:txBody>
      </p:sp>
      <p:pic>
        <p:nvPicPr>
          <p:cNvPr id="29699" name="Содержимое 3" descr="221058_70055-700x50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28625" y="1714500"/>
            <a:ext cx="3857625" cy="4135438"/>
          </a:xfr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38"/>
            <a:ext cx="9144000" cy="1571625"/>
          </a:xfrm>
        </p:spPr>
        <p:txBody>
          <a:bodyPr/>
          <a:lstStyle/>
          <a:p>
            <a:r>
              <a:rPr lang="ru-RU" sz="6600" smtClean="0"/>
              <a:t>Правильно!</a:t>
            </a:r>
            <a:br>
              <a:rPr lang="ru-RU" sz="6600" smtClean="0"/>
            </a:br>
            <a:r>
              <a:rPr lang="ru-RU" sz="6600" smtClean="0"/>
              <a:t>Уральские горы</a:t>
            </a:r>
          </a:p>
        </p:txBody>
      </p:sp>
      <p:pic>
        <p:nvPicPr>
          <p:cNvPr id="4" name="Содержимое 3" descr="e2a188ff367c55f64f3525028c8b478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25" y="2506663"/>
            <a:ext cx="7072313" cy="4208462"/>
          </a:xfr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3" y="889000"/>
            <a:ext cx="4805362" cy="5326063"/>
          </a:xfrm>
        </p:spPr>
        <p:txBody>
          <a:bodyPr/>
          <a:lstStyle/>
          <a:p>
            <a:r>
              <a:rPr lang="ru-RU" sz="6600" smtClean="0"/>
              <a:t>Высочайшая вершина России?</a:t>
            </a:r>
          </a:p>
        </p:txBody>
      </p:sp>
      <p:pic>
        <p:nvPicPr>
          <p:cNvPr id="31747" name="Содержимое 3" descr="221058_70055-700x50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57188" y="1643063"/>
            <a:ext cx="3683000" cy="4135437"/>
          </a:xfr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01" name="Прямоугольник 6"/>
          <p:cNvSpPr>
            <a:spLocks noChangeArrowheads="1"/>
          </p:cNvSpPr>
          <p:nvPr/>
        </p:nvSpPr>
        <p:spPr bwMode="auto">
          <a:xfrm>
            <a:off x="3244850" y="457200"/>
            <a:ext cx="504825" cy="533400"/>
          </a:xfrm>
          <a:prstGeom prst="rect">
            <a:avLst/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8100" name="Прямоугольник 10"/>
          <p:cNvSpPr>
            <a:spLocks noChangeArrowheads="1"/>
          </p:cNvSpPr>
          <p:nvPr/>
        </p:nvSpPr>
        <p:spPr bwMode="auto">
          <a:xfrm>
            <a:off x="1730375" y="457200"/>
            <a:ext cx="504825" cy="533400"/>
          </a:xfrm>
          <a:prstGeom prst="rect">
            <a:avLst/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8065" name="Прямоугольник 37"/>
          <p:cNvSpPr>
            <a:spLocks noChangeArrowheads="1"/>
          </p:cNvSpPr>
          <p:nvPr/>
        </p:nvSpPr>
        <p:spPr bwMode="auto">
          <a:xfrm>
            <a:off x="2235200" y="477838"/>
            <a:ext cx="504825" cy="371475"/>
          </a:xfrm>
          <a:prstGeom prst="rect">
            <a:avLst/>
          </a:prstGeom>
          <a:gradFill rotWithShape="0">
            <a:gsLst>
              <a:gs pos="0">
                <a:srgbClr val="7F7F7F"/>
              </a:gs>
              <a:gs pos="100000">
                <a:srgbClr val="000000"/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999999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8069" name="Прямоугольник 34"/>
          <p:cNvSpPr>
            <a:spLocks noChangeArrowheads="1"/>
          </p:cNvSpPr>
          <p:nvPr/>
        </p:nvSpPr>
        <p:spPr bwMode="auto">
          <a:xfrm>
            <a:off x="2235200" y="552450"/>
            <a:ext cx="504825" cy="369888"/>
          </a:xfrm>
          <a:prstGeom prst="rect">
            <a:avLst/>
          </a:prstGeom>
          <a:gradFill rotWithShape="0">
            <a:gsLst>
              <a:gs pos="0">
                <a:srgbClr val="7F7F7F"/>
              </a:gs>
              <a:gs pos="100000">
                <a:srgbClr val="000000"/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999999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У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8099" name="Прямоугольник 33"/>
          <p:cNvSpPr>
            <a:spLocks noChangeArrowheads="1"/>
          </p:cNvSpPr>
          <p:nvPr/>
        </p:nvSpPr>
        <p:spPr bwMode="auto">
          <a:xfrm>
            <a:off x="2740025" y="4721225"/>
            <a:ext cx="504825" cy="533400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8098" name="Прямоугольник 32"/>
          <p:cNvSpPr>
            <a:spLocks noChangeArrowheads="1"/>
          </p:cNvSpPr>
          <p:nvPr/>
        </p:nvSpPr>
        <p:spPr bwMode="auto">
          <a:xfrm>
            <a:off x="2235200" y="4721225"/>
            <a:ext cx="504825" cy="533400"/>
          </a:xfrm>
          <a:prstGeom prst="rect">
            <a:avLst/>
          </a:prstGeom>
          <a:solidFill>
            <a:srgbClr val="4BACC6"/>
          </a:solidFill>
          <a:ln w="127000" cmpd="dbl">
            <a:solidFill>
              <a:srgbClr val="4BACC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8097" name="Прямоугольник 31"/>
          <p:cNvSpPr>
            <a:spLocks noChangeArrowheads="1"/>
          </p:cNvSpPr>
          <p:nvPr/>
        </p:nvSpPr>
        <p:spPr bwMode="auto">
          <a:xfrm>
            <a:off x="1225550" y="4721225"/>
            <a:ext cx="504825" cy="533400"/>
          </a:xfrm>
          <a:prstGeom prst="rect">
            <a:avLst/>
          </a:prstGeom>
          <a:solidFill>
            <a:srgbClr val="4BACC6"/>
          </a:solidFill>
          <a:ln w="127000" cmpd="dbl">
            <a:solidFill>
              <a:srgbClr val="4BACC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8096" name="Прямоугольник 29"/>
          <p:cNvSpPr>
            <a:spLocks noChangeArrowheads="1"/>
          </p:cNvSpPr>
          <p:nvPr/>
        </p:nvSpPr>
        <p:spPr bwMode="auto">
          <a:xfrm>
            <a:off x="3749675" y="3644900"/>
            <a:ext cx="504825" cy="533400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8095" name="Прямоугольник 28"/>
          <p:cNvSpPr>
            <a:spLocks noChangeArrowheads="1"/>
          </p:cNvSpPr>
          <p:nvPr/>
        </p:nvSpPr>
        <p:spPr bwMode="auto">
          <a:xfrm>
            <a:off x="3244850" y="3654425"/>
            <a:ext cx="504825" cy="533400"/>
          </a:xfrm>
          <a:prstGeom prst="rect">
            <a:avLst/>
          </a:prstGeom>
          <a:solidFill>
            <a:srgbClr val="9BBB5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е</a:t>
            </a:r>
          </a:p>
        </p:txBody>
      </p:sp>
      <p:sp>
        <p:nvSpPr>
          <p:cNvPr id="88094" name="Прямоугольник 27"/>
          <p:cNvSpPr>
            <a:spLocks noChangeArrowheads="1"/>
          </p:cNvSpPr>
          <p:nvPr/>
        </p:nvSpPr>
        <p:spPr bwMode="auto">
          <a:xfrm>
            <a:off x="2740025" y="3654425"/>
            <a:ext cx="504825" cy="533400"/>
          </a:xfrm>
          <a:prstGeom prst="rect">
            <a:avLst/>
          </a:prstGeom>
          <a:solidFill>
            <a:srgbClr val="9BBB5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8093" name="Прямоугольник 26"/>
          <p:cNvSpPr>
            <a:spLocks noChangeArrowheads="1"/>
          </p:cNvSpPr>
          <p:nvPr/>
        </p:nvSpPr>
        <p:spPr bwMode="auto">
          <a:xfrm>
            <a:off x="1225550" y="3654425"/>
            <a:ext cx="504825" cy="533400"/>
          </a:xfrm>
          <a:prstGeom prst="rect">
            <a:avLst/>
          </a:prstGeom>
          <a:solidFill>
            <a:srgbClr val="9BBB5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8092" name="Прямоугольник 25"/>
          <p:cNvSpPr>
            <a:spLocks noChangeArrowheads="1"/>
          </p:cNvSpPr>
          <p:nvPr/>
        </p:nvSpPr>
        <p:spPr bwMode="auto">
          <a:xfrm>
            <a:off x="2235200" y="3654425"/>
            <a:ext cx="504825" cy="533400"/>
          </a:xfrm>
          <a:prstGeom prst="rect">
            <a:avLst/>
          </a:prstGeom>
          <a:solidFill>
            <a:srgbClr val="9BBB5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Й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8091" name="Прямоугольник 24"/>
          <p:cNvSpPr>
            <a:spLocks noChangeArrowheads="1"/>
          </p:cNvSpPr>
          <p:nvPr/>
        </p:nvSpPr>
        <p:spPr bwMode="auto">
          <a:xfrm>
            <a:off x="5683250" y="2587625"/>
            <a:ext cx="381000" cy="533400"/>
          </a:xfrm>
          <a:prstGeom prst="rect">
            <a:avLst/>
          </a:prstGeom>
          <a:gradFill rotWithShape="0">
            <a:gsLst>
              <a:gs pos="0">
                <a:srgbClr val="4BACC6"/>
              </a:gs>
              <a:gs pos="100000">
                <a:srgbClr val="205867"/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B6DDE8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8090" name="Прямоугольник 23"/>
          <p:cNvSpPr>
            <a:spLocks noChangeArrowheads="1"/>
          </p:cNvSpPr>
          <p:nvPr/>
        </p:nvSpPr>
        <p:spPr bwMode="auto">
          <a:xfrm>
            <a:off x="5302250" y="2587625"/>
            <a:ext cx="381000" cy="533400"/>
          </a:xfrm>
          <a:prstGeom prst="rect">
            <a:avLst/>
          </a:prstGeom>
          <a:gradFill rotWithShape="0">
            <a:gsLst>
              <a:gs pos="0">
                <a:srgbClr val="4BACC6"/>
              </a:gs>
              <a:gs pos="100000">
                <a:srgbClr val="205867"/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B6DDE8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8089" name="Прямоугольник 22"/>
          <p:cNvSpPr>
            <a:spLocks noChangeArrowheads="1"/>
          </p:cNvSpPr>
          <p:nvPr/>
        </p:nvSpPr>
        <p:spPr bwMode="auto">
          <a:xfrm>
            <a:off x="4930775" y="2587625"/>
            <a:ext cx="371475" cy="533400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8088" name="Прямоугольник 19"/>
          <p:cNvSpPr>
            <a:spLocks noChangeArrowheads="1"/>
          </p:cNvSpPr>
          <p:nvPr/>
        </p:nvSpPr>
        <p:spPr bwMode="auto">
          <a:xfrm>
            <a:off x="4568825" y="2587625"/>
            <a:ext cx="361950" cy="533400"/>
          </a:xfrm>
          <a:prstGeom prst="rect">
            <a:avLst/>
          </a:prstGeom>
          <a:gradFill rotWithShape="0">
            <a:gsLst>
              <a:gs pos="0">
                <a:srgbClr val="4BACC6"/>
              </a:gs>
              <a:gs pos="100000">
                <a:srgbClr val="205867"/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B6DDE8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8087" name="Прямоугольник 20"/>
          <p:cNvSpPr>
            <a:spLocks noChangeArrowheads="1"/>
          </p:cNvSpPr>
          <p:nvPr/>
        </p:nvSpPr>
        <p:spPr bwMode="auto">
          <a:xfrm>
            <a:off x="4225925" y="2587625"/>
            <a:ext cx="342900" cy="533400"/>
          </a:xfrm>
          <a:prstGeom prst="rect">
            <a:avLst/>
          </a:prstGeom>
          <a:gradFill rotWithShape="0">
            <a:gsLst>
              <a:gs pos="0">
                <a:srgbClr val="4BACC6"/>
              </a:gs>
              <a:gs pos="100000">
                <a:srgbClr val="205867"/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B6DDE8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8086" name="Прямоугольник 21"/>
          <p:cNvSpPr>
            <a:spLocks noChangeArrowheads="1"/>
          </p:cNvSpPr>
          <p:nvPr/>
        </p:nvSpPr>
        <p:spPr bwMode="auto">
          <a:xfrm>
            <a:off x="3806825" y="2587625"/>
            <a:ext cx="419100" cy="533400"/>
          </a:xfrm>
          <a:prstGeom prst="rect">
            <a:avLst/>
          </a:prstGeom>
          <a:gradFill rotWithShape="0">
            <a:gsLst>
              <a:gs pos="0">
                <a:srgbClr val="4BACC6"/>
              </a:gs>
              <a:gs pos="100000">
                <a:srgbClr val="205867"/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B6DDE8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8085" name="Прямоугольник 14"/>
          <p:cNvSpPr>
            <a:spLocks noChangeArrowheads="1"/>
          </p:cNvSpPr>
          <p:nvPr/>
        </p:nvSpPr>
        <p:spPr bwMode="auto">
          <a:xfrm>
            <a:off x="3473450" y="2587625"/>
            <a:ext cx="333375" cy="533400"/>
          </a:xfrm>
          <a:prstGeom prst="rect">
            <a:avLst/>
          </a:prstGeom>
          <a:gradFill rotWithShape="0">
            <a:gsLst>
              <a:gs pos="0">
                <a:srgbClr val="4BACC6"/>
              </a:gs>
              <a:gs pos="100000">
                <a:srgbClr val="205867"/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B6DDE8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8084" name="Прямоугольник 18"/>
          <p:cNvSpPr>
            <a:spLocks noChangeArrowheads="1"/>
          </p:cNvSpPr>
          <p:nvPr/>
        </p:nvSpPr>
        <p:spPr bwMode="auto">
          <a:xfrm>
            <a:off x="3063875" y="2587625"/>
            <a:ext cx="409575" cy="533400"/>
          </a:xfrm>
          <a:prstGeom prst="rect">
            <a:avLst/>
          </a:prstGeom>
          <a:gradFill rotWithShape="0">
            <a:gsLst>
              <a:gs pos="0">
                <a:srgbClr val="4BACC6"/>
              </a:gs>
              <a:gs pos="100000">
                <a:srgbClr val="205867"/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B6DDE8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8083" name="Прямоугольник 17"/>
          <p:cNvSpPr>
            <a:spLocks noChangeArrowheads="1"/>
          </p:cNvSpPr>
          <p:nvPr/>
        </p:nvSpPr>
        <p:spPr bwMode="auto">
          <a:xfrm>
            <a:off x="2654300" y="2587625"/>
            <a:ext cx="409575" cy="533400"/>
          </a:xfrm>
          <a:prstGeom prst="rect">
            <a:avLst/>
          </a:prstGeom>
          <a:gradFill rotWithShape="0">
            <a:gsLst>
              <a:gs pos="0">
                <a:srgbClr val="4BACC6"/>
              </a:gs>
              <a:gs pos="100000">
                <a:srgbClr val="205867"/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B6DDE8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Й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8082" name="Прямоугольник 16"/>
          <p:cNvSpPr>
            <a:spLocks noChangeArrowheads="1"/>
          </p:cNvSpPr>
          <p:nvPr/>
        </p:nvSpPr>
        <p:spPr bwMode="auto">
          <a:xfrm>
            <a:off x="2235200" y="2587625"/>
            <a:ext cx="419100" cy="533400"/>
          </a:xfrm>
          <a:prstGeom prst="rect">
            <a:avLst/>
          </a:prstGeom>
          <a:gradFill rotWithShape="0">
            <a:gsLst>
              <a:gs pos="0">
                <a:srgbClr val="4BACC6"/>
              </a:gs>
              <a:gs pos="100000">
                <a:srgbClr val="205867"/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B6DDE8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8081" name="Прямоугольник 13"/>
          <p:cNvSpPr>
            <a:spLocks noChangeArrowheads="1"/>
          </p:cNvSpPr>
          <p:nvPr/>
        </p:nvSpPr>
        <p:spPr bwMode="auto">
          <a:xfrm>
            <a:off x="1730375" y="4721225"/>
            <a:ext cx="504825" cy="533400"/>
          </a:xfrm>
          <a:prstGeom prst="rect">
            <a:avLst/>
          </a:prstGeom>
          <a:solidFill>
            <a:srgbClr val="8064A2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8080" name="Прямоугольник 12"/>
          <p:cNvSpPr>
            <a:spLocks noChangeArrowheads="1"/>
          </p:cNvSpPr>
          <p:nvPr/>
        </p:nvSpPr>
        <p:spPr bwMode="auto">
          <a:xfrm>
            <a:off x="1730375" y="4187825"/>
            <a:ext cx="504825" cy="533400"/>
          </a:xfrm>
          <a:prstGeom prst="rect">
            <a:avLst/>
          </a:prstGeom>
          <a:solidFill>
            <a:srgbClr val="8064A2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8079" name="Прямоугольник 1"/>
          <p:cNvSpPr>
            <a:spLocks noChangeArrowheads="1"/>
          </p:cNvSpPr>
          <p:nvPr/>
        </p:nvSpPr>
        <p:spPr bwMode="auto">
          <a:xfrm>
            <a:off x="1730375" y="3654425"/>
            <a:ext cx="504825" cy="533400"/>
          </a:xfrm>
          <a:prstGeom prst="rect">
            <a:avLst/>
          </a:prstGeom>
          <a:solidFill>
            <a:srgbClr val="8064A2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8078" name="Прямоугольник 15"/>
          <p:cNvSpPr>
            <a:spLocks noChangeArrowheads="1"/>
          </p:cNvSpPr>
          <p:nvPr/>
        </p:nvSpPr>
        <p:spPr bwMode="auto">
          <a:xfrm>
            <a:off x="1730375" y="3121025"/>
            <a:ext cx="504825" cy="533400"/>
          </a:xfrm>
          <a:prstGeom prst="rect">
            <a:avLst/>
          </a:prstGeom>
          <a:solidFill>
            <a:srgbClr val="8064A2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8077" name="Прямоугольник 8"/>
          <p:cNvSpPr>
            <a:spLocks noChangeArrowheads="1"/>
          </p:cNvSpPr>
          <p:nvPr/>
        </p:nvSpPr>
        <p:spPr bwMode="auto">
          <a:xfrm>
            <a:off x="2740025" y="457200"/>
            <a:ext cx="504825" cy="533400"/>
          </a:xfrm>
          <a:prstGeom prst="rect">
            <a:avLst/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8076" name="Прямоугольник 9"/>
          <p:cNvSpPr>
            <a:spLocks noChangeArrowheads="1"/>
          </p:cNvSpPr>
          <p:nvPr/>
        </p:nvSpPr>
        <p:spPr bwMode="auto">
          <a:xfrm>
            <a:off x="2235200" y="457200"/>
            <a:ext cx="504825" cy="533400"/>
          </a:xfrm>
          <a:prstGeom prst="rect">
            <a:avLst/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Ь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8075" name="Прямоугольник 7"/>
          <p:cNvSpPr>
            <a:spLocks noChangeArrowheads="1"/>
          </p:cNvSpPr>
          <p:nvPr/>
        </p:nvSpPr>
        <p:spPr bwMode="auto">
          <a:xfrm>
            <a:off x="720725" y="457200"/>
            <a:ext cx="504825" cy="533400"/>
          </a:xfrm>
          <a:prstGeom prst="rect">
            <a:avLst/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8074" name="Прямоугольник 11"/>
          <p:cNvSpPr>
            <a:spLocks noChangeArrowheads="1"/>
          </p:cNvSpPr>
          <p:nvPr/>
        </p:nvSpPr>
        <p:spPr bwMode="auto">
          <a:xfrm>
            <a:off x="1225550" y="457200"/>
            <a:ext cx="504825" cy="533400"/>
          </a:xfrm>
          <a:prstGeom prst="rect">
            <a:avLst/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8073" name="Прямоугольник 5"/>
          <p:cNvSpPr>
            <a:spLocks noChangeArrowheads="1"/>
          </p:cNvSpPr>
          <p:nvPr/>
        </p:nvSpPr>
        <p:spPr bwMode="auto">
          <a:xfrm>
            <a:off x="1730375" y="987425"/>
            <a:ext cx="504825" cy="533400"/>
          </a:xfrm>
          <a:prstGeom prst="rect">
            <a:avLst/>
          </a:prstGeom>
          <a:solidFill>
            <a:srgbClr val="8064A2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8072" name="Прямоугольник 4"/>
          <p:cNvSpPr>
            <a:spLocks noChangeArrowheads="1"/>
          </p:cNvSpPr>
          <p:nvPr/>
        </p:nvSpPr>
        <p:spPr bwMode="auto">
          <a:xfrm>
            <a:off x="1730375" y="1520825"/>
            <a:ext cx="504825" cy="533400"/>
          </a:xfrm>
          <a:prstGeom prst="rect">
            <a:avLst/>
          </a:prstGeom>
          <a:solidFill>
            <a:srgbClr val="8064A2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8071" name="Прямоугольник 3"/>
          <p:cNvSpPr>
            <a:spLocks noChangeArrowheads="1"/>
          </p:cNvSpPr>
          <p:nvPr/>
        </p:nvSpPr>
        <p:spPr bwMode="auto">
          <a:xfrm>
            <a:off x="1730375" y="2054225"/>
            <a:ext cx="504825" cy="533400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8070" name="Прямоугольник 2"/>
          <p:cNvSpPr>
            <a:spLocks noChangeArrowheads="1"/>
          </p:cNvSpPr>
          <p:nvPr/>
        </p:nvSpPr>
        <p:spPr bwMode="auto">
          <a:xfrm>
            <a:off x="1730375" y="2587625"/>
            <a:ext cx="504825" cy="533400"/>
          </a:xfrm>
          <a:prstGeom prst="rect">
            <a:avLst/>
          </a:prstGeom>
          <a:solidFill>
            <a:srgbClr val="8064A2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8137" name="Rectangle 73"/>
          <p:cNvSpPr>
            <a:spLocks noChangeArrowheads="1"/>
          </p:cNvSpPr>
          <p:nvPr/>
        </p:nvSpPr>
        <p:spPr bwMode="auto">
          <a:xfrm>
            <a:off x="373380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kumimoji="0" lang="ru-RU" altLang="zh-CN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r>
              <a:rPr kumimoji="0" lang="ru-RU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Твердая оболочка земли.</a:t>
            </a:r>
            <a:endParaRPr kumimoji="0" lang="ru-RU" altLang="zh-CN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05200" algn="l"/>
              </a:tabLst>
            </a:pPr>
            <a:r>
              <a:rPr kumimoji="0" lang="ru-RU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Наука о землетрясениях.</a:t>
            </a:r>
            <a:endParaRPr kumimoji="0" lang="ru-RU" altLang="zh-CN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8139" name="Rectangle 75"/>
          <p:cNvSpPr>
            <a:spLocks noChangeArrowheads="1"/>
          </p:cNvSpPr>
          <p:nvPr/>
        </p:nvSpPr>
        <p:spPr bwMode="auto">
          <a:xfrm>
            <a:off x="373380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kumimoji="0" lang="ru-RU" altLang="zh-CN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r>
              <a:rPr kumimoji="0" lang="ru-RU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Горячий фонтанирующий источник.</a:t>
            </a:r>
            <a:endParaRPr kumimoji="0" lang="ru-RU" altLang="zh-CN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8141" name="Rectangle 77"/>
          <p:cNvSpPr>
            <a:spLocks noChangeArrowheads="1"/>
          </p:cNvSpPr>
          <p:nvPr/>
        </p:nvSpPr>
        <p:spPr bwMode="auto">
          <a:xfrm>
            <a:off x="373380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kumimoji="0" lang="ru-RU" altLang="zh-CN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r>
              <a:rPr kumimoji="0" lang="ru-RU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Геологическое образование, которое изливает на поверхность магму.</a:t>
            </a:r>
            <a:endParaRPr kumimoji="0" lang="ru-RU" altLang="zh-CN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8144" name="Rectangle 8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8146" name="Прямоугольник 38"/>
          <p:cNvSpPr>
            <a:spLocks noChangeArrowheads="1"/>
          </p:cNvSpPr>
          <p:nvPr/>
        </p:nvSpPr>
        <p:spPr bwMode="auto">
          <a:xfrm>
            <a:off x="2195736" y="6496050"/>
            <a:ext cx="504825" cy="361950"/>
          </a:xfrm>
          <a:prstGeom prst="rect">
            <a:avLst/>
          </a:prstGeom>
          <a:gradFill rotWithShape="0">
            <a:gsLst>
              <a:gs pos="0">
                <a:srgbClr val="7F7F7F"/>
              </a:gs>
              <a:gs pos="100000">
                <a:srgbClr val="000000"/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999999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8145" name="Прямоугольник 37"/>
          <p:cNvSpPr>
            <a:spLocks noChangeArrowheads="1"/>
          </p:cNvSpPr>
          <p:nvPr/>
        </p:nvSpPr>
        <p:spPr bwMode="auto">
          <a:xfrm>
            <a:off x="2195736" y="6381328"/>
            <a:ext cx="504825" cy="371475"/>
          </a:xfrm>
          <a:prstGeom prst="rect">
            <a:avLst/>
          </a:prstGeom>
          <a:gradFill rotWithShape="0">
            <a:gsLst>
              <a:gs pos="0">
                <a:srgbClr val="7F7F7F"/>
              </a:gs>
              <a:gs pos="100000">
                <a:srgbClr val="000000"/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999999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8147" name="Прямоугольник 36"/>
          <p:cNvSpPr>
            <a:spLocks noChangeArrowheads="1"/>
          </p:cNvSpPr>
          <p:nvPr/>
        </p:nvSpPr>
        <p:spPr bwMode="auto">
          <a:xfrm>
            <a:off x="2195736" y="6093296"/>
            <a:ext cx="504825" cy="533400"/>
          </a:xfrm>
          <a:prstGeom prst="rect">
            <a:avLst/>
          </a:prstGeom>
          <a:gradFill rotWithShape="0">
            <a:gsLst>
              <a:gs pos="0">
                <a:srgbClr val="7F7F7F"/>
              </a:gs>
              <a:gs pos="100000">
                <a:srgbClr val="000000"/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999999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8148" name="Прямоугольник 35"/>
          <p:cNvSpPr>
            <a:spLocks noChangeArrowheads="1"/>
          </p:cNvSpPr>
          <p:nvPr/>
        </p:nvSpPr>
        <p:spPr bwMode="auto">
          <a:xfrm>
            <a:off x="2195736" y="5733256"/>
            <a:ext cx="504825" cy="533400"/>
          </a:xfrm>
          <a:prstGeom prst="rect">
            <a:avLst/>
          </a:prstGeom>
          <a:gradFill rotWithShape="0">
            <a:gsLst>
              <a:gs pos="0">
                <a:srgbClr val="7F7F7F"/>
              </a:gs>
              <a:gs pos="100000">
                <a:srgbClr val="000000"/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999999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8149" name="Прямоугольник 34"/>
          <p:cNvSpPr>
            <a:spLocks noChangeArrowheads="1"/>
          </p:cNvSpPr>
          <p:nvPr/>
        </p:nvSpPr>
        <p:spPr bwMode="auto">
          <a:xfrm>
            <a:off x="2195736" y="5373216"/>
            <a:ext cx="504825" cy="369888"/>
          </a:xfrm>
          <a:prstGeom prst="rect">
            <a:avLst/>
          </a:prstGeom>
          <a:gradFill rotWithShape="0">
            <a:gsLst>
              <a:gs pos="0">
                <a:srgbClr val="7F7F7F"/>
              </a:gs>
              <a:gs pos="100000">
                <a:srgbClr val="000000"/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999999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У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8150" name="Rectangle 8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8154" name="Rectangle 90"/>
          <p:cNvSpPr>
            <a:spLocks noChangeArrowheads="1"/>
          </p:cNvSpPr>
          <p:nvPr/>
        </p:nvSpPr>
        <p:spPr bwMode="auto">
          <a:xfrm>
            <a:off x="373380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kumimoji="0" lang="ru-RU" altLang="zh-CN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r>
              <a:rPr kumimoji="0" lang="ru-RU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charset="-122"/>
                <a:cs typeface="Times New Roman" pitchFamily="18" charset="0"/>
              </a:rPr>
              <a:t>Горячий фонтанирующий источник.</a:t>
            </a:r>
            <a:endParaRPr kumimoji="0" lang="ru-RU" altLang="zh-CN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8159" name="Rectangle 9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38" y="714375"/>
            <a:ext cx="8885237" cy="1330325"/>
          </a:xfrm>
        </p:spPr>
        <p:txBody>
          <a:bodyPr/>
          <a:lstStyle/>
          <a:p>
            <a:r>
              <a:rPr lang="ru-RU" sz="5400" smtClean="0"/>
              <a:t>Правильно!</a:t>
            </a:r>
            <a:br>
              <a:rPr lang="ru-RU" sz="5400" smtClean="0"/>
            </a:br>
            <a:r>
              <a:rPr lang="ru-RU" sz="5400" smtClean="0"/>
              <a:t>Гора Эльбрус 5642 метров</a:t>
            </a:r>
          </a:p>
        </p:txBody>
      </p:sp>
      <p:pic>
        <p:nvPicPr>
          <p:cNvPr id="4" name="Содержимое 3" descr="62289683_1280849929_6886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813" y="2330450"/>
            <a:ext cx="7643812" cy="4313238"/>
          </a:xfr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z="3600" smtClean="0"/>
              <a:t>Самые высокие горы мира -</a:t>
            </a:r>
            <a:r>
              <a:rPr lang="ru-RU" altLang="en-US" sz="3600" b="1" i="1" smtClean="0"/>
              <a:t> Гималаи</a:t>
            </a:r>
          </a:p>
        </p:txBody>
      </p:sp>
      <p:pic>
        <p:nvPicPr>
          <p:cNvPr id="9219" name="Picture 2" descr="C:\Documents and Settings\User\Рабочий стол\гимала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988840"/>
            <a:ext cx="4613275" cy="3455987"/>
          </a:xfrm>
          <a:noFill/>
        </p:spPr>
      </p:pic>
      <p:pic>
        <p:nvPicPr>
          <p:cNvPr id="5123" name="Picture 3" descr="C:\Documents and Settings\User\Рабочий стол\эверес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75" y="4437112"/>
            <a:ext cx="38576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z="3600" smtClean="0"/>
              <a:t>Самые длинные горы России – </a:t>
            </a:r>
            <a:r>
              <a:rPr lang="ru-RU" altLang="en-US" sz="3600" b="1" i="1" smtClean="0"/>
              <a:t>Уральские горы </a:t>
            </a:r>
          </a:p>
        </p:txBody>
      </p:sp>
      <p:pic>
        <p:nvPicPr>
          <p:cNvPr id="12291" name="Picture 2" descr="C:\Documents and Settings\User\Рабочий стол\ура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2852936"/>
            <a:ext cx="4233863" cy="3024187"/>
          </a:xfrm>
          <a:noFill/>
        </p:spPr>
      </p:pic>
      <p:pic>
        <p:nvPicPr>
          <p:cNvPr id="12292" name="Picture 3" descr="C:\Documents and Settings\User\Рабочий стол\УРАЛ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3429000"/>
            <a:ext cx="417988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z="3600" smtClean="0"/>
              <a:t>Самые высокие горы России – </a:t>
            </a:r>
            <a:r>
              <a:rPr lang="ru-RU" altLang="en-US" sz="3600" b="1" i="1" smtClean="0"/>
              <a:t>Кавказские горы</a:t>
            </a:r>
          </a:p>
        </p:txBody>
      </p:sp>
      <p:pic>
        <p:nvPicPr>
          <p:cNvPr id="11267" name="Picture 2" descr="C:\Documents and Settings\User\Рабочий стол\кавказ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412875"/>
            <a:ext cx="4978400" cy="3311525"/>
          </a:xfrm>
          <a:noFill/>
        </p:spPr>
      </p:pic>
      <p:pic>
        <p:nvPicPr>
          <p:cNvPr id="7172" name="Picture 4" descr="C:\Documents and Settings\User\Рабочий стол\эльбру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644900"/>
            <a:ext cx="405447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z="3600" smtClean="0"/>
              <a:t>Самые длинные горы мира - </a:t>
            </a:r>
            <a:r>
              <a:rPr lang="ru-RU" altLang="en-US" sz="3600" b="1" i="1" smtClean="0"/>
              <a:t>Анды</a:t>
            </a:r>
          </a:p>
        </p:txBody>
      </p:sp>
      <p:pic>
        <p:nvPicPr>
          <p:cNvPr id="10243" name="Picture 2" descr="C:\Documents and Settings\User\Рабочий стол\анды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7900" y="3573463"/>
            <a:ext cx="3895725" cy="2592387"/>
          </a:xfrm>
          <a:noFill/>
        </p:spPr>
      </p:pic>
      <p:pic>
        <p:nvPicPr>
          <p:cNvPr id="10244" name="Picture 3" descr="C:\Documents and Settings\User\Рабочий стол\анд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0848"/>
            <a:ext cx="4608512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552" y="764704"/>
          <a:ext cx="8280919" cy="5775390"/>
        </p:xfrm>
        <a:graphic>
          <a:graphicData uri="http://schemas.openxmlformats.org/drawingml/2006/table">
            <a:tbl>
              <a:tblPr/>
              <a:tblGrid>
                <a:gridCol w="8280919"/>
              </a:tblGrid>
              <a:tr h="2280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dirty="0">
                          <a:latin typeface="Calibri"/>
                          <a:ea typeface="Calibri"/>
                          <a:cs typeface="Times New Roman"/>
                        </a:rPr>
                        <a:t>1 РЯД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latin typeface="Calibri"/>
                          <a:ea typeface="Times New Roman"/>
                        </a:rPr>
                        <a:t>1) </a:t>
                      </a:r>
                      <a:r>
                        <a:rPr lang="ru-RU" sz="1400" b="1" i="1" dirty="0">
                          <a:latin typeface="Calibri"/>
                          <a:ea typeface="Times New Roman"/>
                        </a:rPr>
                        <a:t>Найти соответствие между горами и материком, показать его стрелками.</a:t>
                      </a:r>
                      <a:endParaRPr lang="ru-RU" sz="1400" dirty="0">
                        <a:latin typeface="Calibri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</a:rPr>
                        <a:t>Гималаи</a:t>
                      </a:r>
                      <a:br>
                        <a:rPr lang="ru-RU" sz="1400" dirty="0">
                          <a:latin typeface="Calibri"/>
                          <a:ea typeface="Times New Roman"/>
                        </a:rPr>
                      </a:br>
                      <a:r>
                        <a:rPr lang="ru-RU" sz="1400" dirty="0">
                          <a:latin typeface="Calibri"/>
                          <a:ea typeface="Times New Roman"/>
                        </a:rPr>
                        <a:t>Кордильеры</a:t>
                      </a:r>
                      <a:br>
                        <a:rPr lang="ru-RU" sz="1400" dirty="0">
                          <a:latin typeface="Calibri"/>
                          <a:ea typeface="Times New Roman"/>
                        </a:rPr>
                      </a:br>
                      <a:r>
                        <a:rPr lang="ru-RU" sz="1400" dirty="0">
                          <a:latin typeface="Calibri"/>
                          <a:ea typeface="Times New Roman"/>
                        </a:rPr>
                        <a:t>Анды                                                                         Северная Америка</a:t>
                      </a:r>
                      <a:br>
                        <a:rPr lang="ru-RU" sz="1400" dirty="0">
                          <a:latin typeface="Calibri"/>
                          <a:ea typeface="Times New Roman"/>
                        </a:rPr>
                      </a:br>
                      <a:r>
                        <a:rPr lang="ru-RU" sz="1400" dirty="0">
                          <a:latin typeface="Calibri"/>
                          <a:ea typeface="Times New Roman"/>
                        </a:rPr>
                        <a:t>Уральские                                                                 Австралия</a:t>
                      </a:r>
                      <a:br>
                        <a:rPr lang="ru-RU" sz="1400" dirty="0">
                          <a:latin typeface="Calibri"/>
                          <a:ea typeface="Times New Roman"/>
                        </a:rPr>
                      </a:br>
                      <a:r>
                        <a:rPr lang="ru-RU" sz="1400" dirty="0" smtClean="0">
                          <a:latin typeface="Calibri"/>
                          <a:ea typeface="Times New Roman"/>
                        </a:rPr>
                        <a:t>.Альпы              </a:t>
                      </a:r>
                      <a:r>
                        <a:rPr lang="ru-RU" sz="1400" dirty="0">
                          <a:latin typeface="Calibri"/>
                          <a:ea typeface="Times New Roman"/>
                        </a:rPr>
                        <a:t>                                                                Евразия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</a:rPr>
                        <a:t>Большой Водораздельный хребет                          Африка</a:t>
                      </a:r>
                      <a:br>
                        <a:rPr lang="ru-RU" sz="1400" dirty="0">
                          <a:latin typeface="Calibri"/>
                          <a:ea typeface="Times New Roman"/>
                        </a:rPr>
                      </a:br>
                      <a:r>
                        <a:rPr lang="ru-RU" sz="1400" dirty="0">
                          <a:latin typeface="Calibri"/>
                          <a:ea typeface="Times New Roman"/>
                        </a:rPr>
                        <a:t>Кавказ                                                                        Южная Америка</a:t>
                      </a:r>
                      <a:br>
                        <a:rPr lang="ru-RU" sz="1400" dirty="0">
                          <a:latin typeface="Calibri"/>
                          <a:ea typeface="Times New Roman"/>
                        </a:rPr>
                      </a:br>
                      <a:r>
                        <a:rPr lang="ru-RU" sz="1400" dirty="0">
                          <a:latin typeface="Calibri"/>
                          <a:ea typeface="Times New Roman"/>
                        </a:rPr>
                        <a:t>Атлас</a:t>
                      </a: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4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latin typeface="Calibri"/>
                          <a:ea typeface="Times New Roman"/>
                        </a:rPr>
                        <a:t>2 РЯД</a:t>
                      </a:r>
                      <a:endParaRPr lang="ru-RU" sz="1400" dirty="0">
                        <a:latin typeface="Calibri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Calibri"/>
                          <a:ea typeface="Times New Roman"/>
                        </a:rPr>
                        <a:t>2) Найти соответствие между горами и вершиной, показать его стрелками.</a:t>
                      </a:r>
                      <a:endParaRPr lang="ru-RU" sz="1400" dirty="0">
                        <a:latin typeface="Calibri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</a:rPr>
                        <a:t>Гималаи                                                                    </a:t>
                      </a:r>
                      <a:r>
                        <a:rPr lang="ru-RU" sz="14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</a:rPr>
                        <a:t>Народная</a:t>
                      </a:r>
                      <a:r>
                        <a:rPr lang="ru-RU" sz="1400" dirty="0">
                          <a:latin typeface="Calibri"/>
                          <a:ea typeface="Times New Roman"/>
                        </a:rPr>
                        <a:t/>
                      </a:r>
                      <a:br>
                        <a:rPr lang="ru-RU" sz="1400" dirty="0">
                          <a:latin typeface="Calibri"/>
                          <a:ea typeface="Times New Roman"/>
                        </a:rPr>
                      </a:br>
                      <a:r>
                        <a:rPr lang="ru-RU" sz="1400" dirty="0">
                          <a:latin typeface="Calibri"/>
                          <a:ea typeface="Times New Roman"/>
                        </a:rPr>
                        <a:t>Кордильеры                                                              Косцюшко</a:t>
                      </a:r>
                      <a:br>
                        <a:rPr lang="ru-RU" sz="1400" dirty="0">
                          <a:latin typeface="Calibri"/>
                          <a:ea typeface="Times New Roman"/>
                        </a:rPr>
                      </a:br>
                      <a:r>
                        <a:rPr lang="ru-RU" sz="1400" dirty="0">
                          <a:latin typeface="Calibri"/>
                          <a:ea typeface="Times New Roman"/>
                        </a:rPr>
                        <a:t>Анды                                                                         Мак-Кинли</a:t>
                      </a:r>
                      <a:br>
                        <a:rPr lang="ru-RU" sz="1400" dirty="0">
                          <a:latin typeface="Calibri"/>
                          <a:ea typeface="Times New Roman"/>
                        </a:rPr>
                      </a:br>
                      <a:r>
                        <a:rPr lang="ru-RU" sz="14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</a:rPr>
                        <a:t>Уральские                                      </a:t>
                      </a:r>
                      <a:r>
                        <a:rPr lang="ru-RU" sz="1400" dirty="0">
                          <a:latin typeface="Calibri"/>
                          <a:ea typeface="Times New Roman"/>
                        </a:rPr>
                        <a:t>                           Эльбрус</a:t>
                      </a:r>
                      <a:br>
                        <a:rPr lang="ru-RU" sz="1400" dirty="0">
                          <a:latin typeface="Calibri"/>
                          <a:ea typeface="Times New Roman"/>
                        </a:rPr>
                      </a:br>
                      <a:r>
                        <a:rPr lang="ru-RU" sz="1400" dirty="0">
                          <a:latin typeface="Calibri"/>
                          <a:ea typeface="Times New Roman"/>
                        </a:rPr>
                        <a:t>Большой Водораздельный хребет                          </a:t>
                      </a:r>
                      <a:r>
                        <a:rPr lang="ru-RU" sz="1400" dirty="0" err="1">
                          <a:latin typeface="Calibri"/>
                          <a:ea typeface="Times New Roman"/>
                        </a:rPr>
                        <a:t>Аконкагуа</a:t>
                      </a:r>
                      <a:r>
                        <a:rPr lang="ru-RU" sz="1400" dirty="0">
                          <a:latin typeface="Calibri"/>
                          <a:ea typeface="Times New Roman"/>
                        </a:rPr>
                        <a:t/>
                      </a:r>
                      <a:br>
                        <a:rPr lang="ru-RU" sz="1400" dirty="0">
                          <a:latin typeface="Calibri"/>
                          <a:ea typeface="Times New Roman"/>
                        </a:rPr>
                      </a:br>
                      <a:r>
                        <a:rPr lang="ru-RU" sz="1400" dirty="0">
                          <a:latin typeface="Calibri"/>
                          <a:ea typeface="Times New Roman"/>
                        </a:rPr>
                        <a:t>Кавказ                                                                       Эверест</a:t>
                      </a: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 smtClean="0">
                          <a:latin typeface="Calibri"/>
                          <a:ea typeface="Times New Roman"/>
                        </a:rPr>
                        <a:t>3 РЯД</a:t>
                      </a:r>
                      <a:endParaRPr lang="ru-RU" sz="1400" dirty="0" smtClean="0">
                        <a:latin typeface="Calibri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Calibri"/>
                          <a:ea typeface="Times New Roman"/>
                        </a:rPr>
                        <a:t>4) Напишите название гор, одна из точек которых имеет координаты:</a:t>
                      </a:r>
                      <a:endParaRPr lang="ru-RU" sz="1400" dirty="0" smtClean="0">
                        <a:latin typeface="Calibri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</a:rPr>
                        <a:t>Например:  46</a:t>
                      </a:r>
                      <a:r>
                        <a:rPr lang="ru-RU" sz="1400" baseline="30000" dirty="0" smtClean="0">
                          <a:latin typeface="Calibri"/>
                          <a:ea typeface="Times New Roman"/>
                        </a:rPr>
                        <a:t>о</a:t>
                      </a:r>
                      <a:r>
                        <a:rPr lang="ru-RU" sz="1400" dirty="0" smtClean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ru-RU" sz="1400" dirty="0" err="1" smtClean="0">
                          <a:latin typeface="Calibri"/>
                          <a:ea typeface="Times New Roman"/>
                        </a:rPr>
                        <a:t>с.ш</a:t>
                      </a:r>
                      <a:r>
                        <a:rPr lang="ru-RU" sz="1400" dirty="0" smtClean="0">
                          <a:latin typeface="Calibri"/>
                          <a:ea typeface="Times New Roman"/>
                        </a:rPr>
                        <a:t>. 10</a:t>
                      </a:r>
                      <a:r>
                        <a:rPr lang="ru-RU" sz="1400" baseline="30000" dirty="0" smtClean="0">
                          <a:latin typeface="Calibri"/>
                          <a:ea typeface="Times New Roman"/>
                        </a:rPr>
                        <a:t>о</a:t>
                      </a:r>
                      <a:r>
                        <a:rPr lang="ru-RU" sz="1400" dirty="0" smtClean="0">
                          <a:latin typeface="Calibri"/>
                          <a:ea typeface="Times New Roman"/>
                        </a:rPr>
                        <a:t> в.д.  - Альпы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</a:rPr>
                        <a:t>А) 30</a:t>
                      </a:r>
                      <a:r>
                        <a:rPr lang="ru-RU" sz="1400" baseline="30000" dirty="0" smtClean="0">
                          <a:latin typeface="Calibri"/>
                          <a:ea typeface="Times New Roman"/>
                        </a:rPr>
                        <a:t>о</a:t>
                      </a:r>
                      <a:r>
                        <a:rPr lang="ru-RU" sz="1400" dirty="0" smtClean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ru-RU" sz="1400" dirty="0" err="1" smtClean="0">
                          <a:latin typeface="Calibri"/>
                          <a:ea typeface="Times New Roman"/>
                        </a:rPr>
                        <a:t>с.ш</a:t>
                      </a:r>
                      <a:r>
                        <a:rPr lang="ru-RU" sz="1400" dirty="0" smtClean="0">
                          <a:latin typeface="Calibri"/>
                          <a:ea typeface="Times New Roman"/>
                        </a:rPr>
                        <a:t> 80</a:t>
                      </a:r>
                      <a:r>
                        <a:rPr lang="ru-RU" sz="1400" baseline="30000" dirty="0" smtClean="0">
                          <a:latin typeface="Calibri"/>
                          <a:ea typeface="Times New Roman"/>
                        </a:rPr>
                        <a:t>о</a:t>
                      </a:r>
                      <a:r>
                        <a:rPr lang="ru-RU" sz="1400" dirty="0" smtClean="0">
                          <a:latin typeface="Calibri"/>
                          <a:ea typeface="Times New Roman"/>
                        </a:rPr>
                        <a:t> в.д.  - ?</a:t>
                      </a:r>
                      <a:br>
                        <a:rPr lang="ru-RU" sz="1400" dirty="0" smtClean="0">
                          <a:latin typeface="Calibri"/>
                          <a:ea typeface="Times New Roman"/>
                        </a:rPr>
                      </a:br>
                      <a:r>
                        <a:rPr lang="ru-RU" sz="1400" dirty="0" smtClean="0">
                          <a:latin typeface="Calibri"/>
                          <a:ea typeface="Times New Roman"/>
                        </a:rPr>
                        <a:t>Б) 40</a:t>
                      </a:r>
                      <a:r>
                        <a:rPr lang="ru-RU" sz="1400" baseline="30000" dirty="0" smtClean="0">
                          <a:latin typeface="Calibri"/>
                          <a:ea typeface="Times New Roman"/>
                        </a:rPr>
                        <a:t>о</a:t>
                      </a:r>
                      <a:r>
                        <a:rPr lang="ru-RU" sz="1400" dirty="0" smtClean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ru-RU" sz="1400" dirty="0" err="1" smtClean="0">
                          <a:latin typeface="Calibri"/>
                          <a:ea typeface="Times New Roman"/>
                        </a:rPr>
                        <a:t>с.ш</a:t>
                      </a:r>
                      <a:r>
                        <a:rPr lang="ru-RU" sz="1400" dirty="0" smtClean="0">
                          <a:latin typeface="Calibri"/>
                          <a:ea typeface="Times New Roman"/>
                        </a:rPr>
                        <a:t>. 110</a:t>
                      </a:r>
                      <a:r>
                        <a:rPr lang="ru-RU" sz="1400" baseline="30000" dirty="0" smtClean="0">
                          <a:latin typeface="Calibri"/>
                          <a:ea typeface="Times New Roman"/>
                        </a:rPr>
                        <a:t>о</a:t>
                      </a:r>
                      <a:r>
                        <a:rPr lang="ru-RU" sz="1400" dirty="0" smtClean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ru-RU" sz="1400" dirty="0" err="1" smtClean="0">
                          <a:latin typeface="Calibri"/>
                          <a:ea typeface="Times New Roman"/>
                        </a:rPr>
                        <a:t>з.д</a:t>
                      </a:r>
                      <a:r>
                        <a:rPr lang="ru-RU" sz="1400" dirty="0" smtClean="0">
                          <a:latin typeface="Calibri"/>
                          <a:ea typeface="Times New Roman"/>
                        </a:rPr>
                        <a:t>. - ?</a:t>
                      </a:r>
                      <a:br>
                        <a:rPr lang="ru-RU" sz="1400" dirty="0" smtClean="0">
                          <a:latin typeface="Calibri"/>
                          <a:ea typeface="Times New Roman"/>
                        </a:rPr>
                      </a:br>
                      <a:r>
                        <a:rPr lang="ru-RU" sz="1400" dirty="0" smtClean="0">
                          <a:latin typeface="Calibri"/>
                          <a:ea typeface="Times New Roman"/>
                        </a:rPr>
                        <a:t>В) 60</a:t>
                      </a:r>
                      <a:r>
                        <a:rPr lang="ru-RU" sz="1400" baseline="30000" dirty="0" smtClean="0">
                          <a:latin typeface="Calibri"/>
                          <a:ea typeface="Times New Roman"/>
                        </a:rPr>
                        <a:t>о</a:t>
                      </a:r>
                      <a:r>
                        <a:rPr lang="ru-RU" sz="1400" dirty="0" smtClean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ru-RU" sz="1400" dirty="0" err="1" smtClean="0">
                          <a:latin typeface="Calibri"/>
                          <a:ea typeface="Times New Roman"/>
                        </a:rPr>
                        <a:t>с.ш</a:t>
                      </a:r>
                      <a:r>
                        <a:rPr lang="ru-RU" sz="1400" dirty="0" smtClean="0">
                          <a:latin typeface="Calibri"/>
                          <a:ea typeface="Times New Roman"/>
                        </a:rPr>
                        <a:t>. 60</a:t>
                      </a:r>
                      <a:r>
                        <a:rPr lang="ru-RU" sz="1400" baseline="30000" dirty="0" smtClean="0">
                          <a:latin typeface="Calibri"/>
                          <a:ea typeface="Times New Roman"/>
                        </a:rPr>
                        <a:t>о</a:t>
                      </a:r>
                      <a:r>
                        <a:rPr lang="ru-RU" sz="1400" dirty="0" smtClean="0">
                          <a:latin typeface="Calibri"/>
                          <a:ea typeface="Times New Roman"/>
                        </a:rPr>
                        <a:t> в.д.     - </a:t>
                      </a:r>
                      <a:r>
                        <a:rPr lang="ru-RU" sz="1000" dirty="0" smtClean="0">
                          <a:latin typeface="Calibri"/>
                          <a:ea typeface="Times New Roman"/>
                        </a:rPr>
                        <a:t>?</a:t>
                      </a:r>
                      <a:endParaRPr lang="ru-RU" sz="900" dirty="0">
                        <a:latin typeface="Calibri"/>
                        <a:ea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8" y="620688"/>
          <a:ext cx="8496941" cy="5411249"/>
        </p:xfrm>
        <a:graphic>
          <a:graphicData uri="http://schemas.openxmlformats.org/drawingml/2006/table">
            <a:tbl>
              <a:tblPr/>
              <a:tblGrid>
                <a:gridCol w="1672577"/>
                <a:gridCol w="2325096"/>
                <a:gridCol w="1384049"/>
                <a:gridCol w="1732058"/>
                <a:gridCol w="1383161"/>
              </a:tblGrid>
              <a:tr h="15841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Самые длинные  горы на Земле?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Выше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я, чем все соседки 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Горные вершины.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          Для меня совсем не редки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           Снежные лавины.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Самая высокая вершина в России?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Падала снежинка с неба,    Зацепила шарик снега. Вместе катятся они,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 Ком растет могучий.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Вы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в походы в эти дни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        Не ходите лучше!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Обширное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горное поднятие, состоящее из горных хребтов?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93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Б) Анды                               Р) Гималаи              О) Эльбрус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Р)   Пик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П) Склон                 Р)Хребет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А) Эльбрус                     б) Анды                      в) Кавказ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В)  Снежная лавина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 Г) Камнепад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И) Пик                  </a:t>
                      </a: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О) Нагорье                В)  Горная долина.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5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0" y="2348880"/>
            <a:ext cx="9144000" cy="423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altLang="ja-JP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altLang="ja-JP" sz="2000" dirty="0" smtClean="0"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1.большой -  Сегодня на уроке я узнал(а) (</a:t>
            </a:r>
            <a:r>
              <a:rPr kumimoji="0" lang="ru-RU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ЧТО?</a:t>
            </a: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____________________________________________</a:t>
            </a:r>
            <a:endParaRPr kumimoji="0" lang="ru-RU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указательный-. Сегодня на уроке я научился(</a:t>
            </a:r>
            <a:r>
              <a:rPr kumimoji="0" lang="ru-RU" altLang="ja-JP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лась</a:t>
            </a: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(</a:t>
            </a:r>
            <a:r>
              <a:rPr kumimoji="0" lang="ru-RU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ЧЕМУ?</a:t>
            </a: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en-GB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</a:t>
            </a:r>
            <a:endParaRPr kumimoji="0" lang="ru-RU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altLang="ja-JP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средний -  Сегодня на уроке на научился(</a:t>
            </a:r>
            <a:r>
              <a:rPr kumimoji="0" lang="ru-RU" altLang="ja-JP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лась</a:t>
            </a: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лучше делать (</a:t>
            </a:r>
            <a:r>
              <a:rPr kumimoji="0" lang="ru-RU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ЧТО?</a:t>
            </a: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GB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__________________________________________________________________</a:t>
            </a:r>
            <a:endParaRPr kumimoji="0" lang="ru-RU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altLang="ja-JP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безымянный -  Самым неожиданным для меня сегодня стало (</a:t>
            </a:r>
            <a:r>
              <a:rPr kumimoji="0" lang="ru-RU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ЧТО?</a:t>
            </a: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GB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_____________________________________________________________________</a:t>
            </a:r>
            <a:endParaRPr kumimoji="0" lang="ru-RU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мизинец . Сегодня на уроке я мог(</a:t>
            </a:r>
            <a:r>
              <a:rPr kumimoji="0" lang="ru-RU" altLang="ja-JP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</a:t>
            </a: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бы сделать лучше (</a:t>
            </a:r>
            <a:r>
              <a:rPr kumimoji="0" lang="ru-RU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СДЕЛАТЬ?)</a:t>
            </a:r>
            <a:endParaRPr kumimoji="0" lang="ru-RU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https://im3-tub-ru.yandex.net/i?id=26a00dd1f52f40638609b176d0d489b7&amp;n=33&amp;h=190&amp;w=17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0"/>
            <a:ext cx="4968552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3186113" cy="2428875"/>
          </a:xfrm>
        </p:spPr>
        <p:txBody>
          <a:bodyPr/>
          <a:lstStyle/>
          <a:p>
            <a:r>
              <a:rPr lang="ru-RU" sz="4800" smtClean="0"/>
              <a:t>Домашнее задание</a:t>
            </a:r>
          </a:p>
        </p:txBody>
      </p:sp>
      <p:pic>
        <p:nvPicPr>
          <p:cNvPr id="26627" name="Содержимое 4" descr="0_6d560_20ef05b4_X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86188" y="928688"/>
            <a:ext cx="5111750" cy="5430837"/>
          </a:xfrm>
        </p:spPr>
      </p:pic>
      <p:sp>
        <p:nvSpPr>
          <p:cNvPr id="26628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714625"/>
            <a:ext cx="3471863" cy="3857625"/>
          </a:xfrm>
        </p:spPr>
        <p:txBody>
          <a:bodyPr/>
          <a:lstStyle/>
          <a:p>
            <a:r>
              <a:rPr lang="ru-RU" sz="2000" dirty="0" smtClean="0"/>
              <a:t>Учебник</a:t>
            </a:r>
          </a:p>
          <a:p>
            <a:r>
              <a:rPr lang="ru-RU" sz="2000" dirty="0" smtClean="0"/>
              <a:t>§ 20, задание 3,5 письменно заполнить таблицу</a:t>
            </a:r>
          </a:p>
          <a:p>
            <a:r>
              <a:rPr lang="ru-RU" sz="2000" dirty="0" smtClean="0"/>
              <a:t>Подобрать загадки и пословицы о горах;</a:t>
            </a:r>
          </a:p>
          <a:p>
            <a:r>
              <a:rPr lang="ru-RU" sz="2000" dirty="0" smtClean="0"/>
              <a:t>Изготовить макет гор, либо изобразить горы на рисунке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8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143000" y="642938"/>
            <a:ext cx="6742113" cy="30464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/>
            <a:r>
              <a:rPr lang="ru-RU" sz="9600" b="1" i="1">
                <a:latin typeface="Comic Sans MS" pitchFamily="66" charset="0"/>
              </a:rPr>
              <a:t>Спасибо за работу!</a:t>
            </a:r>
          </a:p>
        </p:txBody>
      </p:sp>
      <p:pic>
        <p:nvPicPr>
          <p:cNvPr id="34819" name="Picture 3" descr="C:\Documents and Settings\Ксения.BDAE8ACF7170457\Мои документы\Мои рисунки\0_5f86b_db328b6f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4217988"/>
            <a:ext cx="3857625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5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5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5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 rot="10783118" flipV="1">
            <a:off x="766076" y="402693"/>
            <a:ext cx="7117705" cy="5687540"/>
          </a:xfrm>
        </p:spPr>
        <p:txBody>
          <a:bodyPr/>
          <a:lstStyle/>
          <a:p>
            <a:r>
              <a:rPr lang="ru-RU" sz="8800" b="1" i="1" dirty="0" smtClean="0">
                <a:solidFill>
                  <a:srgbClr val="993300"/>
                </a:solidFill>
                <a:latin typeface="Bernard MT Condensed" pitchFamily="18" charset="0"/>
              </a:rPr>
              <a:t>«Рельеф Земли. Горы суши»</a:t>
            </a:r>
            <a:endParaRPr lang="ru-RU" sz="8800" b="1" i="1" dirty="0">
              <a:solidFill>
                <a:srgbClr val="993300"/>
              </a:solidFill>
              <a:latin typeface="Bernard MT Condensed" pitchFamily="18" charset="0"/>
            </a:endParaRPr>
          </a:p>
        </p:txBody>
      </p:sp>
      <p:pic>
        <p:nvPicPr>
          <p:cNvPr id="2052" name="Picture 4" descr="1071-011-05-104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765175"/>
            <a:ext cx="1152525" cy="1150938"/>
          </a:xfrm>
          <a:prstGeom prst="rect">
            <a:avLst/>
          </a:prstGeom>
          <a:noFill/>
        </p:spPr>
      </p:pic>
      <p:sp>
        <p:nvSpPr>
          <p:cNvPr id="205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 rot="346586">
            <a:off x="8315325" y="6237288"/>
            <a:ext cx="360363" cy="2159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49275"/>
            <a:ext cx="8435975" cy="163830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sz="2800" b="1" dirty="0">
                <a:solidFill>
                  <a:srgbClr val="00B0F0"/>
                </a:solidFill>
              </a:rPr>
              <a:t>Цель урока: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000" dirty="0">
                <a:solidFill>
                  <a:srgbClr val="00B0F0"/>
                </a:solidFill>
              </a:rPr>
              <a:t>расширить знания об одной из крупнейших форм рельефа суши – горных системах.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36838"/>
            <a:ext cx="8229600" cy="3925887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ru-RU" sz="2800" b="1" dirty="0">
                <a:solidFill>
                  <a:srgbClr val="663300"/>
                </a:solidFill>
              </a:rPr>
              <a:t>Задачи:</a:t>
            </a:r>
            <a:r>
              <a:rPr lang="ru-RU" dirty="0">
                <a:solidFill>
                  <a:srgbClr val="663300"/>
                </a:solidFill>
              </a:rPr>
              <a:t> </a:t>
            </a:r>
          </a:p>
          <a:p>
            <a:pPr>
              <a:buClr>
                <a:srgbClr val="996600"/>
              </a:buClr>
              <a:buFont typeface="Wingdings" pitchFamily="2" charset="2"/>
              <a:buChar char="F"/>
            </a:pPr>
            <a:r>
              <a:rPr lang="ru-RU" sz="2000" dirty="0">
                <a:solidFill>
                  <a:srgbClr val="996600"/>
                </a:solidFill>
              </a:rPr>
              <a:t>формировать умения работать с контурными картами;</a:t>
            </a:r>
          </a:p>
          <a:p>
            <a:pPr>
              <a:buClr>
                <a:srgbClr val="996600"/>
              </a:buClr>
              <a:buFont typeface="Wingdings" pitchFamily="2" charset="2"/>
              <a:buChar char="F"/>
            </a:pPr>
            <a:r>
              <a:rPr lang="ru-RU" sz="2000" dirty="0">
                <a:solidFill>
                  <a:srgbClr val="663300"/>
                </a:solidFill>
              </a:rPr>
              <a:t> </a:t>
            </a:r>
            <a:r>
              <a:rPr lang="ru-RU" sz="2000" dirty="0">
                <a:solidFill>
                  <a:srgbClr val="996600"/>
                </a:solidFill>
              </a:rPr>
              <a:t>знать виды гор по высоте и уметь их сравнивать;</a:t>
            </a:r>
          </a:p>
          <a:p>
            <a:pPr>
              <a:buClr>
                <a:srgbClr val="996600"/>
              </a:buClr>
              <a:buFont typeface="Wingdings" pitchFamily="2" charset="2"/>
              <a:buChar char="F"/>
            </a:pPr>
            <a:r>
              <a:rPr lang="ru-RU" sz="2000" dirty="0">
                <a:solidFill>
                  <a:srgbClr val="996600"/>
                </a:solidFill>
              </a:rPr>
              <a:t>уметь работать с разными источниками географических знаний;</a:t>
            </a:r>
          </a:p>
          <a:p>
            <a:pPr>
              <a:buClr>
                <a:srgbClr val="996600"/>
              </a:buClr>
              <a:buFont typeface="Wingdings" pitchFamily="2" charset="2"/>
              <a:buChar char="F"/>
            </a:pPr>
            <a:r>
              <a:rPr lang="ru-RU" sz="2000" dirty="0">
                <a:solidFill>
                  <a:srgbClr val="996600"/>
                </a:solidFill>
              </a:rPr>
              <a:t>научиться описывать географическое положение гор по плану;</a:t>
            </a:r>
          </a:p>
          <a:p>
            <a:pPr>
              <a:buFont typeface="Wingdings" pitchFamily="2" charset="2"/>
              <a:buNone/>
            </a:pPr>
            <a:endParaRPr lang="ru-RU" sz="2000" dirty="0">
              <a:solidFill>
                <a:srgbClr val="996600"/>
              </a:solidFill>
            </a:endParaRPr>
          </a:p>
        </p:txBody>
      </p:sp>
      <p:sp>
        <p:nvSpPr>
          <p:cNvPr id="13722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235700"/>
            <a:ext cx="288925" cy="21748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722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287338" cy="2159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/>
      <p:bldP spid="1372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«Лучше гор могут быть только горы, На которых еще не бывал..» Владимир Высоцки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48680"/>
            <a:ext cx="9036495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2" name="AutoShape 8"/>
          <p:cNvSpPr>
            <a:spLocks noChangeArrowheads="1"/>
          </p:cNvSpPr>
          <p:nvPr/>
        </p:nvSpPr>
        <p:spPr bwMode="auto">
          <a:xfrm>
            <a:off x="571500" y="633413"/>
            <a:ext cx="2400300" cy="2324100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1" name="AutoShape 7"/>
          <p:cNvSpPr>
            <a:spLocks noChangeShapeType="1"/>
          </p:cNvSpPr>
          <p:nvPr/>
        </p:nvSpPr>
        <p:spPr bwMode="auto">
          <a:xfrm>
            <a:off x="1782763" y="633413"/>
            <a:ext cx="0" cy="2324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/>
          <p:cNvSpPr>
            <a:spLocks noChangeShapeType="1"/>
          </p:cNvSpPr>
          <p:nvPr/>
        </p:nvSpPr>
        <p:spPr bwMode="auto">
          <a:xfrm flipV="1">
            <a:off x="1173163" y="790575"/>
            <a:ext cx="1209675" cy="20097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9" name="AutoShape 5"/>
          <p:cNvSpPr>
            <a:spLocks noChangeShapeType="1"/>
          </p:cNvSpPr>
          <p:nvPr/>
        </p:nvSpPr>
        <p:spPr bwMode="auto">
          <a:xfrm>
            <a:off x="1257300" y="742950"/>
            <a:ext cx="1068388" cy="20574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/>
          <p:cNvSpPr>
            <a:spLocks noChangeShapeType="1"/>
          </p:cNvSpPr>
          <p:nvPr/>
        </p:nvSpPr>
        <p:spPr bwMode="auto">
          <a:xfrm>
            <a:off x="571500" y="1730375"/>
            <a:ext cx="24003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7" name="AutoShape 3"/>
          <p:cNvSpPr>
            <a:spLocks noChangeShapeType="1"/>
          </p:cNvSpPr>
          <p:nvPr/>
        </p:nvSpPr>
        <p:spPr bwMode="auto">
          <a:xfrm flipV="1">
            <a:off x="752475" y="1206500"/>
            <a:ext cx="2114550" cy="10953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/>
          <p:cNvSpPr>
            <a:spLocks noChangeShapeType="1"/>
          </p:cNvSpPr>
          <p:nvPr/>
        </p:nvSpPr>
        <p:spPr bwMode="auto">
          <a:xfrm>
            <a:off x="798513" y="1111250"/>
            <a:ext cx="2049462" cy="12477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5" name="Надпись 2"/>
          <p:cNvSpPr txBox="1">
            <a:spLocks noChangeArrowheads="1"/>
          </p:cNvSpPr>
          <p:nvPr/>
        </p:nvSpPr>
        <p:spPr bwMode="auto">
          <a:xfrm>
            <a:off x="3154363" y="971550"/>
            <a:ext cx="5450085" cy="3046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Какие слова ассоциируются со словом горы? Впишите по одному слову в каждый сектор круга.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ы">
  <a:themeElements>
    <a:clrScheme name="Горы 1">
      <a:dk1>
        <a:srgbClr val="000000"/>
      </a:dk1>
      <a:lt1>
        <a:srgbClr val="FFFFCC"/>
      </a:lt1>
      <a:dk2>
        <a:srgbClr val="000066"/>
      </a:dk2>
      <a:lt2>
        <a:srgbClr val="FFFFCC"/>
      </a:lt2>
      <a:accent1>
        <a:srgbClr val="00CC99"/>
      </a:accent1>
      <a:accent2>
        <a:srgbClr val="3333CC"/>
      </a:accent2>
      <a:accent3>
        <a:srgbClr val="AAAAB8"/>
      </a:accent3>
      <a:accent4>
        <a:srgbClr val="DADAAE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Горы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Горы 1">
        <a:dk1>
          <a:srgbClr val="000000"/>
        </a:dk1>
        <a:lt1>
          <a:srgbClr val="FFFFCC"/>
        </a:lt1>
        <a:dk2>
          <a:srgbClr val="000066"/>
        </a:dk2>
        <a:lt2>
          <a:srgbClr val="FFFFCC"/>
        </a:lt2>
        <a:accent1>
          <a:srgbClr val="00CC99"/>
        </a:accent1>
        <a:accent2>
          <a:srgbClr val="3333CC"/>
        </a:accent2>
        <a:accent3>
          <a:srgbClr val="AAAAB8"/>
        </a:accent3>
        <a:accent4>
          <a:srgbClr val="DADAAE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оры 2">
        <a:dk1>
          <a:srgbClr val="000000"/>
        </a:dk1>
        <a:lt1>
          <a:srgbClr val="FFFFCC"/>
        </a:lt1>
        <a:dk2>
          <a:srgbClr val="000000"/>
        </a:dk2>
        <a:lt2>
          <a:srgbClr val="000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оры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оры 4">
        <a:dk1>
          <a:srgbClr val="000000"/>
        </a:dk1>
        <a:lt1>
          <a:srgbClr val="99FFFF"/>
        </a:lt1>
        <a:dk2>
          <a:srgbClr val="333300"/>
        </a:dk2>
        <a:lt2>
          <a:srgbClr val="99FFFF"/>
        </a:lt2>
        <a:accent1>
          <a:srgbClr val="FFCC66"/>
        </a:accent1>
        <a:accent2>
          <a:srgbClr val="0000FF"/>
        </a:accent2>
        <a:accent3>
          <a:srgbClr val="ADADAA"/>
        </a:accent3>
        <a:accent4>
          <a:srgbClr val="82DADA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оры 5">
        <a:dk1>
          <a:srgbClr val="868686"/>
        </a:dk1>
        <a:lt1>
          <a:srgbClr val="FFFF99"/>
        </a:lt1>
        <a:dk2>
          <a:srgbClr val="993300"/>
        </a:dk2>
        <a:lt2>
          <a:srgbClr val="99FFFF"/>
        </a:lt2>
        <a:accent1>
          <a:srgbClr val="CBCBCB"/>
        </a:accent1>
        <a:accent2>
          <a:srgbClr val="0066FF"/>
        </a:accent2>
        <a:accent3>
          <a:srgbClr val="CAADAA"/>
        </a:accent3>
        <a:accent4>
          <a:srgbClr val="DADA82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Designs\Горы.pot</Template>
  <TotalTime>2311</TotalTime>
  <Words>1266</Words>
  <Application>Microsoft Office PowerPoint</Application>
  <PresentationFormat>Экран (4:3)</PresentationFormat>
  <Paragraphs>308</Paragraphs>
  <Slides>59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Горы</vt:lpstr>
      <vt:lpstr>Слайд 1</vt:lpstr>
      <vt:lpstr>«Найди пару»</vt:lpstr>
      <vt:lpstr>Слайд 3</vt:lpstr>
      <vt:lpstr>Слайд 4</vt:lpstr>
      <vt:lpstr>Слайд 5</vt:lpstr>
      <vt:lpstr>«Рельеф Земли. Горы суши»</vt:lpstr>
      <vt:lpstr>Цель урока: расширить знания об одной из крупнейших форм рельефа суши – горных системах.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Горы  -  участки земной коры, приподнятые над уровнем моря на высоту более 200 метров</vt:lpstr>
      <vt:lpstr> горы    СКЛОН, ПОДОШВА, ВЕРШИНА             </vt:lpstr>
      <vt:lpstr> </vt:lpstr>
      <vt:lpstr>горы                </vt:lpstr>
      <vt:lpstr>Слайд 21</vt:lpstr>
      <vt:lpstr>Слайд 22</vt:lpstr>
      <vt:lpstr>1Б 2Г 3В 4А 5Д</vt:lpstr>
      <vt:lpstr>Горная долина                Горный хребет             Горная система         Нагорье</vt:lpstr>
      <vt:lpstr>С давних пор привыкли горы О высотах вести споры. Трудно это или просто Нам расставить их по росту?  </vt:lpstr>
      <vt:lpstr>Различие гор по высоте</vt:lpstr>
      <vt:lpstr>Различие гор по высоте</vt:lpstr>
      <vt:lpstr>Слайд 28</vt:lpstr>
      <vt:lpstr>       Кордильеры, Анды,  Большой Кавказ, Аппалачи, Алтай, Альпы, Скандинавские, Бырранга </vt:lpstr>
      <vt:lpstr>Различие гор по высоте</vt:lpstr>
      <vt:lpstr>Практическая работа Описание Уральских гор</vt:lpstr>
      <vt:lpstr>А теперь поучимся наносить горные хребты на контурные карты</vt:lpstr>
      <vt:lpstr>Слайд 33</vt:lpstr>
      <vt:lpstr>Слайд 34</vt:lpstr>
      <vt:lpstr>Подписать горы по всей длине полученной линии. </vt:lpstr>
      <vt:lpstr>Слайд 36</vt:lpstr>
      <vt:lpstr>Отметить наивысшую точку, подписать печатными буквами, простым карандашом название и высоту. Название точки разместить параллельно параллели (вулканы обозначаются не точкой, а звездочкой *). </vt:lpstr>
      <vt:lpstr>Слайд 38</vt:lpstr>
      <vt:lpstr>Слайд 39</vt:lpstr>
      <vt:lpstr>А теперь проверим, умеем ли мы находить горы на карте?</vt:lpstr>
      <vt:lpstr>Слайд 41</vt:lpstr>
      <vt:lpstr>Слайд 42</vt:lpstr>
      <vt:lpstr>Самые высокие горы суши?</vt:lpstr>
      <vt:lpstr>Правильно! Гималаи</vt:lpstr>
      <vt:lpstr>Самая высокая вершина мира?</vt:lpstr>
      <vt:lpstr>Правильно! Гора Джомолунгма 8848 метров</vt:lpstr>
      <vt:lpstr>Горы  России,  по которым проходит граница между Европой и Азией?</vt:lpstr>
      <vt:lpstr>Правильно! Уральские горы</vt:lpstr>
      <vt:lpstr>Высочайшая вершина России?</vt:lpstr>
      <vt:lpstr>Правильно! Гора Эльбрус 5642 метров</vt:lpstr>
      <vt:lpstr>Самые высокие горы мира - Гималаи</vt:lpstr>
      <vt:lpstr>Самые длинные горы России – Уральские горы </vt:lpstr>
      <vt:lpstr>Самые высокие горы России – Кавказские горы</vt:lpstr>
      <vt:lpstr>Самые длинные горы мира - Анды</vt:lpstr>
      <vt:lpstr>Слайд 55</vt:lpstr>
      <vt:lpstr>Слайд 56</vt:lpstr>
      <vt:lpstr>Слайд 57</vt:lpstr>
      <vt:lpstr>Домашнее задание</vt:lpstr>
      <vt:lpstr>Слайд 59</vt:lpstr>
    </vt:vector>
  </TitlesOfParts>
  <Company>МЕДИАЦЕНТР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формы рельефа Земли</dc:title>
  <dc:creator>Новенко Дмитрий Васильевич</dc:creator>
  <cp:lastModifiedBy>user</cp:lastModifiedBy>
  <cp:revision>207</cp:revision>
  <cp:lastPrinted>1601-01-01T00:00:00Z</cp:lastPrinted>
  <dcterms:created xsi:type="dcterms:W3CDTF">2002-06-13T05:48:49Z</dcterms:created>
  <dcterms:modified xsi:type="dcterms:W3CDTF">2015-12-09T20:03:59Z</dcterms:modified>
</cp:coreProperties>
</file>