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5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5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68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343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42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17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2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67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9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4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6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62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5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5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9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52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0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3D3DF-3ED9-4720-9116-1E3ABCC7E972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D7BC-A1CF-4ECD-8692-26B6BF75A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36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u.wikipedia.org/wiki/%D0%A1%D0%B8%D0%BC%D0%BF%D1%81%D0%BE%D0%BD,_%D0%A3%D0%BE%D0%BB%D0%BB%D0%B8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2016034"/>
          </a:xfrm>
        </p:spPr>
        <p:txBody>
          <a:bodyPr/>
          <a:lstStyle/>
          <a:p>
            <a:r>
              <a:rPr lang="ru-RU" dirty="0" smtClean="0"/>
              <a:t>КОРОЛЕВА АНГЛИИ</a:t>
            </a:r>
            <a:br>
              <a:rPr lang="ru-RU" dirty="0" smtClean="0"/>
            </a:br>
            <a:r>
              <a:rPr lang="ru-RU" dirty="0" smtClean="0"/>
              <a:t>ЕЛИЗАВЕТА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Выполнила </a:t>
            </a:r>
          </a:p>
          <a:p>
            <a:pPr marL="0" indent="0" algn="r">
              <a:buNone/>
            </a:pPr>
            <a:r>
              <a:rPr lang="ru-RU" dirty="0" smtClean="0"/>
              <a:t>Учитель английского языка</a:t>
            </a:r>
          </a:p>
          <a:p>
            <a:pPr marL="0" indent="0" algn="r">
              <a:buNone/>
            </a:pPr>
            <a:r>
              <a:rPr lang="ru-RU" dirty="0" smtClean="0"/>
              <a:t>МБУ лицей № 76 </a:t>
            </a:r>
            <a:r>
              <a:rPr lang="ru-RU" dirty="0" err="1" smtClean="0"/>
              <a:t>им.В.Н.Полякова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err="1"/>
              <a:t>г</a:t>
            </a:r>
            <a:r>
              <a:rPr lang="ru-RU" smtClean="0"/>
              <a:t>.о.Тольятти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 Дяченко Т.В.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8" y="2095499"/>
            <a:ext cx="3451932" cy="43114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669" y="188867"/>
            <a:ext cx="1247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7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269" y="274321"/>
            <a:ext cx="9001462" cy="2076994"/>
          </a:xfrm>
        </p:spPr>
        <p:txBody>
          <a:bodyPr/>
          <a:lstStyle/>
          <a:p>
            <a:r>
              <a:rPr lang="ru-RU" dirty="0" smtClean="0"/>
              <a:t>ЕЛИЗАВЕТА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5269" y="1724298"/>
            <a:ext cx="9001462" cy="152835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Полное имя Елизавета Александра Мария</a:t>
            </a:r>
          </a:p>
          <a:p>
            <a:r>
              <a:rPr lang="ru-RU" dirty="0" smtClean="0"/>
              <a:t>Родилась 21 апреля 1926 года в Лондоне, Великобритания</a:t>
            </a:r>
          </a:p>
          <a:p>
            <a:r>
              <a:rPr lang="ru-RU" dirty="0" smtClean="0"/>
              <a:t>Отец король Англии Георг </a:t>
            </a:r>
            <a:r>
              <a:rPr lang="en-US" dirty="0" smtClean="0"/>
              <a:t>VI</a:t>
            </a:r>
            <a:r>
              <a:rPr lang="ru-RU" dirty="0" smtClean="0"/>
              <a:t>, Мать Елизавета </a:t>
            </a:r>
            <a:r>
              <a:rPr lang="ru-RU" dirty="0" err="1" smtClean="0"/>
              <a:t>Боуз</a:t>
            </a:r>
            <a:r>
              <a:rPr lang="ru-RU" dirty="0" smtClean="0"/>
              <a:t> </a:t>
            </a:r>
            <a:r>
              <a:rPr lang="ru-RU" dirty="0" err="1" smtClean="0"/>
              <a:t>Лайон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17" y="3252651"/>
            <a:ext cx="5202966" cy="3389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632" y="261259"/>
            <a:ext cx="1247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Георг </a:t>
            </a:r>
            <a:r>
              <a:rPr lang="en-US" dirty="0" smtClean="0"/>
              <a:t>VI </a:t>
            </a:r>
            <a:r>
              <a:rPr lang="ru-RU" dirty="0" smtClean="0"/>
              <a:t>И ЭДУАРД </a:t>
            </a:r>
            <a:r>
              <a:rPr lang="en-US" dirty="0" smtClean="0"/>
              <a:t>viii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672046"/>
            <a:ext cx="10353762" cy="411915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Отец Елизаветы Георг </a:t>
            </a:r>
            <a:r>
              <a:rPr lang="en-US" dirty="0" smtClean="0"/>
              <a:t>VI</a:t>
            </a:r>
            <a:r>
              <a:rPr lang="ru-RU" dirty="0" smtClean="0"/>
              <a:t> был вторым в очереди на престол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после старшего брата Эдуарда.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</a:t>
            </a:r>
            <a:r>
              <a:rPr lang="en-US" dirty="0" smtClean="0"/>
              <a:t>       </a:t>
            </a:r>
            <a:r>
              <a:rPr lang="ru-RU" dirty="0" smtClean="0"/>
              <a:t>Эдуард </a:t>
            </a:r>
            <a:r>
              <a:rPr lang="en-US" dirty="0" smtClean="0"/>
              <a:t>VIII                                                </a:t>
            </a:r>
            <a:r>
              <a:rPr lang="ru-RU" dirty="0" smtClean="0"/>
              <a:t>Георг </a:t>
            </a:r>
            <a:r>
              <a:rPr lang="en-US" dirty="0" smtClean="0"/>
              <a:t>VI                                         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89" y="3171575"/>
            <a:ext cx="2646081" cy="3307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03" y="3171576"/>
            <a:ext cx="2505021" cy="330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98" y="269695"/>
            <a:ext cx="1247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404951"/>
            <a:ext cx="10353761" cy="1031964"/>
          </a:xfrm>
        </p:spPr>
        <p:txBody>
          <a:bodyPr/>
          <a:lstStyle/>
          <a:p>
            <a:r>
              <a:rPr lang="ru-RU" dirty="0" smtClean="0"/>
              <a:t>ЭДУАРД И УОЛЛИС СИМПСОН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227909"/>
            <a:ext cx="10353762" cy="45632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Эдуард, пробыв королем Англии только 1о месяцев с января по декабрь 1936 года,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effectLst/>
              </a:rPr>
              <a:t>отрекся </a:t>
            </a:r>
            <a:r>
              <a:rPr lang="ru-RU" dirty="0" smtClean="0">
                <a:effectLst/>
              </a:rPr>
              <a:t>от </a:t>
            </a:r>
            <a:r>
              <a:rPr lang="ru-RU" dirty="0">
                <a:effectLst/>
              </a:rPr>
              <a:t>престола, чтобы вступить в брак с разведённой </a:t>
            </a:r>
            <a:r>
              <a:rPr lang="ru-RU" dirty="0" err="1">
                <a:effectLst/>
                <a:hlinkClick r:id="rId2" tooltip="Симпсон, Уоллис"/>
              </a:rPr>
              <a:t>Уоллис</a:t>
            </a:r>
            <a:r>
              <a:rPr lang="ru-RU" dirty="0">
                <a:effectLst/>
                <a:hlinkClick r:id="rId2" tooltip="Симпсон, Уоллис"/>
              </a:rPr>
              <a:t> Симпсон</a:t>
            </a:r>
            <a:r>
              <a:rPr lang="ru-RU" dirty="0">
                <a:effectLst/>
              </a:rPr>
              <a:t>, на что правительство Великобритании не давало согласия. При этом он заявил: «Я нашёл невозможным… исполнять обязанности короля без помощи и поддержки женщины, которую я </a:t>
            </a:r>
            <a:r>
              <a:rPr lang="ru-RU" dirty="0" smtClean="0">
                <a:effectLst/>
              </a:rPr>
              <a:t>люблю».  Они поженились и жили долго.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2" y="3396738"/>
            <a:ext cx="2091146" cy="2980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77" y="3373069"/>
            <a:ext cx="3832479" cy="3004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18" y="3297563"/>
            <a:ext cx="3624278" cy="3087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545" y="224114"/>
            <a:ext cx="1247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65761"/>
            <a:ext cx="10353761" cy="1188720"/>
          </a:xfrm>
        </p:spPr>
        <p:txBody>
          <a:bodyPr/>
          <a:lstStyle/>
          <a:p>
            <a:r>
              <a:rPr lang="ru-RU" dirty="0" smtClean="0"/>
              <a:t>Коронация </a:t>
            </a:r>
            <a:r>
              <a:rPr lang="ru-RU" dirty="0" err="1" smtClean="0"/>
              <a:t>георга</a:t>
            </a:r>
            <a:r>
              <a:rPr lang="ru-RU" dirty="0" smtClean="0"/>
              <a:t> </a:t>
            </a:r>
            <a:r>
              <a:rPr lang="en-US" dirty="0" smtClean="0"/>
              <a:t>VI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280160"/>
            <a:ext cx="10353762" cy="45110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Так трон перешел к его младшему брату</a:t>
            </a:r>
            <a:r>
              <a:rPr lang="en-US" dirty="0"/>
              <a:t> </a:t>
            </a:r>
            <a:r>
              <a:rPr lang="ru-RU" dirty="0" smtClean="0"/>
              <a:t>Георгу </a:t>
            </a:r>
            <a:r>
              <a:rPr lang="en-US" dirty="0" smtClean="0"/>
              <a:t>VI</a:t>
            </a:r>
            <a:r>
              <a:rPr lang="ru-RU" dirty="0" smtClean="0"/>
              <a:t> 11 декабря 1936 года.</a:t>
            </a:r>
          </a:p>
          <a:p>
            <a:pPr marL="0" indent="0" algn="ctr">
              <a:buNone/>
            </a:pPr>
            <a:r>
              <a:rPr lang="ru-RU" dirty="0" smtClean="0"/>
              <a:t>Он был коронован 12 мая1937 года.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09" y="2414999"/>
            <a:ext cx="5821711" cy="4290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2" y="365761"/>
            <a:ext cx="1247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3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535578"/>
            <a:ext cx="10353761" cy="901336"/>
          </a:xfrm>
        </p:spPr>
        <p:txBody>
          <a:bodyPr/>
          <a:lstStyle/>
          <a:p>
            <a:r>
              <a:rPr lang="ru-RU" dirty="0" smtClean="0"/>
              <a:t>ЕЛИЗАВЕТА И МАРГАРЕТ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703" y="1591764"/>
            <a:ext cx="10705854" cy="41994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Старшая дочь Георга </a:t>
            </a:r>
            <a:r>
              <a:rPr lang="en-US" dirty="0" smtClean="0"/>
              <a:t>VI </a:t>
            </a:r>
            <a:r>
              <a:rPr lang="ru-RU" dirty="0" smtClean="0"/>
              <a:t>Елизавета и младшая дочь Маргарет стали претендентками на трон.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27" y="2433148"/>
            <a:ext cx="3361405" cy="42027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632" y="163014"/>
            <a:ext cx="1247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61406"/>
            <a:ext cx="10353761" cy="1323703"/>
          </a:xfrm>
        </p:spPr>
        <p:txBody>
          <a:bodyPr/>
          <a:lstStyle/>
          <a:p>
            <a:r>
              <a:rPr lang="ru-RU" dirty="0" smtClean="0"/>
              <a:t>Коронация </a:t>
            </a:r>
            <a:r>
              <a:rPr lang="ru-RU" dirty="0" err="1" smtClean="0"/>
              <a:t>елизаветы</a:t>
            </a:r>
            <a:r>
              <a:rPr lang="ru-RU" dirty="0" smtClean="0"/>
              <a:t>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463041"/>
            <a:ext cx="10353762" cy="4328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После смерти Георга </a:t>
            </a:r>
            <a:r>
              <a:rPr lang="en-US" dirty="0" smtClean="0"/>
              <a:t>VI</a:t>
            </a:r>
            <a:r>
              <a:rPr lang="ru-RU" dirty="0" smtClean="0"/>
              <a:t> в 1952 году королевой Англии стала его старшая дочь Елизавета </a:t>
            </a:r>
            <a:r>
              <a:rPr lang="en-US" dirty="0" smtClean="0"/>
              <a:t>II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Коронация прошла 2 июня 1953 года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45" y="1957466"/>
            <a:ext cx="3200467" cy="46654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88" y="242642"/>
            <a:ext cx="1247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6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КОРОЛЕВА СЕГОДНЯ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627094"/>
            <a:ext cx="10353762" cy="416410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Сегодня Елизавета </a:t>
            </a:r>
            <a:r>
              <a:rPr lang="en-US" dirty="0" smtClean="0"/>
              <a:t>II</a:t>
            </a:r>
            <a:r>
              <a:rPr lang="ru-RU" dirty="0" smtClean="0"/>
              <a:t> является самой долго правящей королевой Англии,  побив рекорд королевы Виктории, которая правила 63 года.</a:t>
            </a:r>
          </a:p>
          <a:p>
            <a:pPr marL="0" indent="0" algn="ctr">
              <a:buNone/>
            </a:pPr>
            <a:r>
              <a:rPr lang="ru-RU" dirty="0" smtClean="0"/>
              <a:t>В 2016 году Елизавета </a:t>
            </a:r>
            <a:r>
              <a:rPr lang="en-US" dirty="0" smtClean="0"/>
              <a:t>II</a:t>
            </a:r>
            <a:r>
              <a:rPr lang="ru-RU" dirty="0" smtClean="0"/>
              <a:t> будет праздновать 90-летний юбилей!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30" y="3074424"/>
            <a:ext cx="5491967" cy="3430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668" y="198344"/>
            <a:ext cx="1247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79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55</TotalTime>
  <Words>235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Rockwell</vt:lpstr>
      <vt:lpstr>Damask</vt:lpstr>
      <vt:lpstr>КОРОЛЕВА АНГЛИИ ЕЛИЗАВЕТА ii</vt:lpstr>
      <vt:lpstr>ЕЛИЗАВЕТА ii  </vt:lpstr>
      <vt:lpstr>Георг VI И ЭДУАРД viii</vt:lpstr>
      <vt:lpstr>ЭДУАРД И УОЛЛИС СИМПСОН</vt:lpstr>
      <vt:lpstr>Коронация георга VI</vt:lpstr>
      <vt:lpstr>ЕЛИЗАВЕТА И МАРГАРЕТ</vt:lpstr>
      <vt:lpstr>Коронация елизаветы II</vt:lpstr>
      <vt:lpstr>КОРОЛЕВА СЕГОДНЯ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ЕЛИЗАВЕТА ii</dc:title>
  <dc:creator>admin</dc:creator>
  <cp:lastModifiedBy>admin</cp:lastModifiedBy>
  <cp:revision>12</cp:revision>
  <dcterms:created xsi:type="dcterms:W3CDTF">2015-12-01T15:02:48Z</dcterms:created>
  <dcterms:modified xsi:type="dcterms:W3CDTF">2015-12-23T16:15:54Z</dcterms:modified>
</cp:coreProperties>
</file>