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220FF-FCDC-4993-8CEE-73D8EDEA8FF2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74889-E655-4BDB-96AA-ADA95E9F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74889-E655-4BDB-96AA-ADA95E9F09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C6757A-9E5B-4926-985E-2AAB9AE0A22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E00096-CDDF-425F-9D96-0C214477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8000" dirty="0" smtClean="0"/>
              <a:t>Leopard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75490"/>
            <a:ext cx="6552728" cy="257379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Выполнила: преподаватель английского языка </a:t>
            </a:r>
            <a:r>
              <a:rPr lang="ru-RU" sz="4000" dirty="0" err="1" smtClean="0"/>
              <a:t>ЯковлеваН</a:t>
            </a:r>
            <a:r>
              <a:rPr lang="ru-RU" sz="4000" dirty="0" smtClean="0"/>
              <a:t> .Г.  Школа №72</a:t>
            </a:r>
            <a:r>
              <a:rPr lang="en-US" sz="4000" dirty="0" smtClean="0"/>
              <a:t> </a:t>
            </a:r>
          </a:p>
          <a:p>
            <a:pPr algn="r"/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5073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2088233" cy="76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Leopard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8712968" cy="1296144"/>
          </a:xfrm>
        </p:spPr>
        <p:txBody>
          <a:bodyPr/>
          <a:lstStyle/>
          <a:p>
            <a:r>
              <a:rPr lang="en-US" sz="2400" dirty="0"/>
              <a:t>Leopard — species of carnivorous mammals felines, one of four members of the genus Panther related to the subfamily of big cats</a:t>
            </a:r>
            <a:r>
              <a:rPr lang="en-US" sz="2400" dirty="0" smtClean="0"/>
              <a:t>.</a:t>
            </a:r>
            <a:r>
              <a:rPr lang="en-US" sz="2400" dirty="0"/>
              <a:t> In the 20th century was included in the Red book .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2472"/>
            <a:ext cx="7353937" cy="489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68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60649"/>
            <a:ext cx="8280920" cy="2232248"/>
          </a:xfrm>
        </p:spPr>
        <p:txBody>
          <a:bodyPr/>
          <a:lstStyle/>
          <a:p>
            <a:r>
              <a:rPr lang="en-US" sz="2000" dirty="0"/>
              <a:t>Leopard big cat, however, the largest much less the tiger and the lion. The body is elongated, muscular, light and slim, very flexible, with a long </a:t>
            </a:r>
            <a:r>
              <a:rPr lang="en-US" sz="2000" dirty="0" smtClean="0"/>
              <a:t>tail. </a:t>
            </a:r>
            <a:r>
              <a:rPr lang="en-US" sz="2000" dirty="0"/>
              <a:t>Legs relatively short, but strong.</a:t>
            </a:r>
            <a:endParaRPr lang="ru-RU" sz="20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6103"/>
            <a:ext cx="8174830" cy="54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4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3" y="260648"/>
            <a:ext cx="8568951" cy="244827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2400" dirty="0"/>
              <a:t>The size and weight of leopards depend on the geographical region of habitat. The specimens that inhabit the forests, usually smaller and lighter and living in the open areas — on the contrary, larger.</a:t>
            </a:r>
            <a:endParaRPr lang="ru-RU" sz="2400" dirty="0"/>
          </a:p>
          <a:p>
            <a:pPr marL="13716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874392" cy="37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58" y="2780928"/>
            <a:ext cx="3694213" cy="37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3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199" y="116633"/>
            <a:ext cx="8520261" cy="2160240"/>
          </a:xfrm>
        </p:spPr>
        <p:txBody>
          <a:bodyPr>
            <a:normAutofit/>
          </a:bodyPr>
          <a:lstStyle/>
          <a:p>
            <a:r>
              <a:rPr lang="en-US" sz="2000" dirty="0"/>
              <a:t>The General coloration of the fur is bright, the background is yellow or reddish-yellow with small black </a:t>
            </a:r>
            <a:r>
              <a:rPr lang="en-US" sz="2000" dirty="0" smtClean="0"/>
              <a:t>spots.</a:t>
            </a:r>
            <a:r>
              <a:rPr lang="en-US" sz="2000" dirty="0"/>
              <a:t> These spots are of two types — solid or ring shapes — the so-called "sockets". In the center is the last bright field, more or less corresponding color main background color of fur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709717" cy="485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25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187</Words>
  <Application>Microsoft Office PowerPoint</Application>
  <PresentationFormat>Экран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Leopard</vt:lpstr>
      <vt:lpstr>Leopard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9</cp:revision>
  <dcterms:created xsi:type="dcterms:W3CDTF">2016-01-23T00:55:11Z</dcterms:created>
  <dcterms:modified xsi:type="dcterms:W3CDTF">2016-01-25T10:45:49Z</dcterms:modified>
</cp:coreProperties>
</file>