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Дитрий" initials="Д"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varScale="1">
        <p:scale>
          <a:sx n="84" d="100"/>
          <a:sy n="84" d="100"/>
        </p:scale>
        <p:origin x="-90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ECA733-65B8-469F-BFC3-C0C5EF940457}" type="datetimeFigureOut">
              <a:rPr lang="ru-RU" smtClean="0"/>
              <a:t>31.10.2014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7C2A2E-0B39-4373-8C4B-9E266C47E64D}" type="slidenum">
              <a:rPr lang="ru-RU" smtClean="0"/>
              <a:t>‹#›</a:t>
            </a:fld>
            <a:endParaRPr lang="ru-RU"/>
          </a:p>
        </p:txBody>
      </p:sp>
    </p:spTree>
    <p:extLst>
      <p:ext uri="{BB962C8B-B14F-4D97-AF65-F5344CB8AC3E}">
        <p14:creationId xmlns:p14="http://schemas.microsoft.com/office/powerpoint/2010/main" val="221867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07C2A2E-0B39-4373-8C4B-9E266C47E64D}" type="slidenum">
              <a:rPr lang="ru-RU" smtClean="0"/>
              <a:t>1</a:t>
            </a:fld>
            <a:endParaRPr lang="ru-RU"/>
          </a:p>
        </p:txBody>
      </p:sp>
    </p:spTree>
    <p:extLst>
      <p:ext uri="{BB962C8B-B14F-4D97-AF65-F5344CB8AC3E}">
        <p14:creationId xmlns:p14="http://schemas.microsoft.com/office/powerpoint/2010/main" val="311260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4C71EC6-210F-42DE-9C53-41977AD35B3D}" type="datetimeFigureOut">
              <a:rPr lang="ru-RU" smtClean="0"/>
              <a:t>31.10.2014</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31.10.2014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31.10.2014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31.10.2014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31.10.2014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31.10.2014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31.10.2014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31.10.2014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31.10.2014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B4C71EC6-210F-42DE-9C53-41977AD35B3D}" type="datetimeFigureOut">
              <a:rPr lang="ru-RU" smtClean="0"/>
              <a:t>31.10.2014</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B4C71EC6-210F-42DE-9C53-41977AD35B3D}" type="datetimeFigureOut">
              <a:rPr lang="ru-RU" smtClean="0"/>
              <a:t>31.10.2014</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4C71EC6-210F-42DE-9C53-41977AD35B3D}" type="datetimeFigureOut">
              <a:rPr lang="ru-RU" smtClean="0"/>
              <a:t>31.10.2014</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7770" y="548680"/>
            <a:ext cx="7722661" cy="600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11954" y="911242"/>
            <a:ext cx="4680520" cy="2554545"/>
          </a:xfrm>
          <a:prstGeom prst="rect">
            <a:avLst/>
          </a:prstGeom>
          <a:noFill/>
        </p:spPr>
        <p:txBody>
          <a:bodyPr wrap="square" rtlCol="0">
            <a:spAutoFit/>
          </a:bodyPr>
          <a:lstStyle/>
          <a:p>
            <a:pPr algn="ctr"/>
            <a:r>
              <a:rPr lang="en-US" sz="8000" dirty="0" smtClean="0"/>
              <a:t>Earth</a:t>
            </a:r>
            <a:r>
              <a:rPr lang="en-US" sz="8000" dirty="0" smtClean="0">
                <a:solidFill>
                  <a:schemeClr val="tx2">
                    <a:lumMod val="20000"/>
                    <a:lumOff val="80000"/>
                  </a:schemeClr>
                </a:solidFill>
              </a:rPr>
              <a:t> </a:t>
            </a:r>
            <a:r>
              <a:rPr lang="en-US" sz="8000" dirty="0" smtClean="0"/>
              <a:t>Hour</a:t>
            </a:r>
            <a:endParaRPr lang="ru-RU" sz="8000" dirty="0"/>
          </a:p>
        </p:txBody>
      </p:sp>
      <p:sp>
        <p:nvSpPr>
          <p:cNvPr id="6" name="TextBox 5"/>
          <p:cNvSpPr txBox="1"/>
          <p:nvPr/>
        </p:nvSpPr>
        <p:spPr>
          <a:xfrm>
            <a:off x="2627783" y="5528910"/>
            <a:ext cx="3888433" cy="1015663"/>
          </a:xfrm>
          <a:prstGeom prst="rect">
            <a:avLst/>
          </a:prstGeom>
          <a:noFill/>
        </p:spPr>
        <p:txBody>
          <a:bodyPr wrap="square" rtlCol="0" anchor="b">
            <a:spAutoFit/>
          </a:bodyPr>
          <a:lstStyle/>
          <a:p>
            <a:r>
              <a:rPr lang="en-US" sz="6000" dirty="0" smtClean="0"/>
              <a:t>What is it?</a:t>
            </a:r>
            <a:endParaRPr lang="ru-RU" sz="6000" dirty="0"/>
          </a:p>
        </p:txBody>
      </p:sp>
      <p:sp>
        <p:nvSpPr>
          <p:cNvPr id="7" name="Номер слайда 6"/>
          <p:cNvSpPr>
            <a:spLocks noGrp="1"/>
          </p:cNvSpPr>
          <p:nvPr>
            <p:ph type="sldNum" sz="quarter" idx="12"/>
          </p:nvPr>
        </p:nvSpPr>
        <p:spPr/>
        <p:txBody>
          <a:bodyPr/>
          <a:lstStyle/>
          <a:p>
            <a:fld id="{B19B0651-EE4F-4900-A07F-96A6BFA9D0F0}" type="slidenum">
              <a:rPr lang="ru-RU" smtClean="0"/>
              <a:t>1</a:t>
            </a:fld>
            <a:endParaRPr lang="ru-RU" dirty="0"/>
          </a:p>
        </p:txBody>
      </p:sp>
      <p:sp>
        <p:nvSpPr>
          <p:cNvPr id="2" name="TextBox 1"/>
          <p:cNvSpPr txBox="1"/>
          <p:nvPr/>
        </p:nvSpPr>
        <p:spPr>
          <a:xfrm>
            <a:off x="7380311" y="6082908"/>
            <a:ext cx="1080119" cy="584775"/>
          </a:xfrm>
          <a:prstGeom prst="rect">
            <a:avLst/>
          </a:prstGeom>
          <a:noFill/>
        </p:spPr>
        <p:txBody>
          <a:bodyPr wrap="square" rtlCol="0">
            <a:spAutoFit/>
          </a:bodyPr>
          <a:lstStyle/>
          <a:p>
            <a:r>
              <a:rPr lang="ru-RU" sz="800" dirty="0" smtClean="0">
                <a:latin typeface="Times New Roman" pitchFamily="18" charset="0"/>
                <a:cs typeface="Times New Roman" pitchFamily="18" charset="0"/>
              </a:rPr>
              <a:t>МБОУ КСОШ № 13</a:t>
            </a:r>
          </a:p>
          <a:p>
            <a:r>
              <a:rPr lang="ru-RU" sz="800" dirty="0" smtClean="0">
                <a:latin typeface="Times New Roman" pitchFamily="18" charset="0"/>
                <a:cs typeface="Times New Roman" pitchFamily="18" charset="0"/>
              </a:rPr>
              <a:t>Г. Новый Уренгой</a:t>
            </a:r>
          </a:p>
          <a:p>
            <a:r>
              <a:rPr lang="ru-RU" sz="800" dirty="0">
                <a:latin typeface="Times New Roman" pitchFamily="18" charset="0"/>
                <a:cs typeface="Times New Roman" pitchFamily="18" charset="0"/>
              </a:rPr>
              <a:t>Хиль  О. А.</a:t>
            </a:r>
          </a:p>
          <a:p>
            <a:endParaRPr lang="ru-RU" sz="800" dirty="0">
              <a:latin typeface="Times New Roman" pitchFamily="18" charset="0"/>
              <a:cs typeface="Times New Roman" pitchFamily="18" charset="0"/>
            </a:endParaRPr>
          </a:p>
        </p:txBody>
      </p:sp>
    </p:spTree>
    <p:extLst>
      <p:ext uri="{BB962C8B-B14F-4D97-AF65-F5344CB8AC3E}">
        <p14:creationId xmlns:p14="http://schemas.microsoft.com/office/powerpoint/2010/main" val="4016396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7584" y="980728"/>
            <a:ext cx="5547017" cy="5112568"/>
          </a:xfrm>
          <a:prstGeom prst="rect">
            <a:avLst/>
          </a:prstGeom>
        </p:spPr>
      </p:pic>
      <p:sp>
        <p:nvSpPr>
          <p:cNvPr id="4" name="TextBox 3"/>
          <p:cNvSpPr txBox="1"/>
          <p:nvPr/>
        </p:nvSpPr>
        <p:spPr>
          <a:xfrm>
            <a:off x="6516216" y="2204864"/>
            <a:ext cx="1800200" cy="1477328"/>
          </a:xfrm>
          <a:prstGeom prst="rect">
            <a:avLst/>
          </a:prstGeom>
          <a:noFill/>
        </p:spPr>
        <p:txBody>
          <a:bodyPr wrap="square" rtlCol="0">
            <a:spAutoFit/>
          </a:bodyPr>
          <a:lstStyle/>
          <a:p>
            <a:r>
              <a:rPr lang="en-US" dirty="0"/>
              <a:t>Stunning before-and-after pictures of the moment the Eiffel </a:t>
            </a:r>
            <a:r>
              <a:rPr lang="en-US" dirty="0" smtClean="0"/>
              <a:t>Tower.</a:t>
            </a:r>
            <a:endParaRPr lang="ru-RU" dirty="0"/>
          </a:p>
        </p:txBody>
      </p:sp>
    </p:spTree>
    <p:extLst>
      <p:ext uri="{BB962C8B-B14F-4D97-AF65-F5344CB8AC3E}">
        <p14:creationId xmlns:p14="http://schemas.microsoft.com/office/powerpoint/2010/main" val="2854773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97365" y="1052736"/>
            <a:ext cx="5762867" cy="4896544"/>
          </a:xfrm>
          <a:prstGeom prst="rect">
            <a:avLst/>
          </a:prstGeom>
        </p:spPr>
      </p:pic>
      <p:sp>
        <p:nvSpPr>
          <p:cNvPr id="4" name="TextBox 3"/>
          <p:cNvSpPr txBox="1"/>
          <p:nvPr/>
        </p:nvSpPr>
        <p:spPr>
          <a:xfrm>
            <a:off x="6732240" y="2067812"/>
            <a:ext cx="1656184" cy="3170099"/>
          </a:xfrm>
          <a:prstGeom prst="rect">
            <a:avLst/>
          </a:prstGeom>
          <a:noFill/>
        </p:spPr>
        <p:txBody>
          <a:bodyPr wrap="square" rtlCol="0">
            <a:spAutoFit/>
          </a:bodyPr>
          <a:lstStyle/>
          <a:p>
            <a:r>
              <a:rPr lang="en-US" sz="2000" dirty="0">
                <a:latin typeface="Times New Roman" pitchFamily="18" charset="0"/>
                <a:cs typeface="Times New Roman" pitchFamily="18" charset="0"/>
              </a:rPr>
              <a:t>WWF’s Earth Hour is about creating a message so powerful that governments and businesses cannot fail to take notice’.</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2233893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1600" y="692695"/>
            <a:ext cx="4896544" cy="5472607"/>
          </a:xfrm>
          <a:prstGeom prst="rect">
            <a:avLst/>
          </a:prstGeom>
        </p:spPr>
      </p:pic>
      <p:sp>
        <p:nvSpPr>
          <p:cNvPr id="4" name="TextBox 3"/>
          <p:cNvSpPr txBox="1"/>
          <p:nvPr/>
        </p:nvSpPr>
        <p:spPr>
          <a:xfrm>
            <a:off x="6228184" y="2204864"/>
            <a:ext cx="1512168" cy="2308324"/>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Russia also takes part in in WWF’s Earth Hour.</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406841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7624" y="3284984"/>
            <a:ext cx="2160240" cy="2919409"/>
          </a:xfrm>
          <a:prstGeom prst="rect">
            <a:avLst/>
          </a:prstGeom>
        </p:spPr>
      </p:pic>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9826" y="836712"/>
            <a:ext cx="4026687" cy="2592288"/>
          </a:xfrm>
          <a:prstGeom prst="rect">
            <a:avLst/>
          </a:prstGeom>
        </p:spPr>
      </p:pic>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94204" y="3645024"/>
            <a:ext cx="3759826" cy="2335649"/>
          </a:xfrm>
          <a:prstGeom prst="rect">
            <a:avLst/>
          </a:prstGeom>
        </p:spPr>
      </p:pic>
      <p:sp>
        <p:nvSpPr>
          <p:cNvPr id="7" name="TextBox 6"/>
          <p:cNvSpPr txBox="1"/>
          <p:nvPr/>
        </p:nvSpPr>
        <p:spPr>
          <a:xfrm>
            <a:off x="1331640" y="1196752"/>
            <a:ext cx="1368152" cy="1754326"/>
          </a:xfrm>
          <a:prstGeom prst="rect">
            <a:avLst/>
          </a:prstGeom>
          <a:noFill/>
        </p:spPr>
        <p:txBody>
          <a:bodyPr wrap="square" rtlCol="0">
            <a:spAutoFit/>
          </a:bodyPr>
          <a:lstStyle/>
          <a:p>
            <a:r>
              <a:rPr lang="en-US" dirty="0" smtClean="0">
                <a:latin typeface="Times New Roman" pitchFamily="18" charset="0"/>
                <a:cs typeface="Times New Roman" pitchFamily="18" charset="0"/>
              </a:rPr>
              <a:t>People all over the world switch off their lights for one hour</a:t>
            </a:r>
            <a:r>
              <a:rPr lang="en-US" dirty="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076431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99592" y="620688"/>
            <a:ext cx="4176464" cy="5568619"/>
          </a:xfrm>
          <a:prstGeom prst="rect">
            <a:avLst/>
          </a:prstGeom>
        </p:spPr>
      </p:pic>
      <p:sp>
        <p:nvSpPr>
          <p:cNvPr id="3" name="TextBox 2"/>
          <p:cNvSpPr txBox="1"/>
          <p:nvPr/>
        </p:nvSpPr>
        <p:spPr>
          <a:xfrm>
            <a:off x="5220072" y="980728"/>
            <a:ext cx="2592288" cy="4524315"/>
          </a:xfrm>
          <a:prstGeom prst="rect">
            <a:avLst/>
          </a:prstGeom>
          <a:noFill/>
        </p:spPr>
        <p:txBody>
          <a:bodyPr wrap="square" rtlCol="0">
            <a:spAutoFit/>
          </a:bodyPr>
          <a:lstStyle/>
          <a:p>
            <a:r>
              <a:rPr lang="en-US" dirty="0"/>
              <a:t>WWF’s mission is to stop the degradation of the earth’s natural environment and to build a future in which humans live in harmony with nature, by conserving the world’s biological diversity, ensuring that the use of renewable natural resources is sustainable, and promoting the reduction of pollution and wasteful consumption.</a:t>
            </a:r>
            <a:endParaRPr lang="ru-RU" dirty="0"/>
          </a:p>
        </p:txBody>
      </p:sp>
    </p:spTree>
    <p:extLst>
      <p:ext uri="{BB962C8B-B14F-4D97-AF65-F5344CB8AC3E}">
        <p14:creationId xmlns:p14="http://schemas.microsoft.com/office/powerpoint/2010/main" val="261224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39952" y="891532"/>
            <a:ext cx="4006180" cy="5057748"/>
          </a:xfrm>
          <a:prstGeom prst="rect">
            <a:avLst/>
          </a:prstGeom>
        </p:spPr>
      </p:pic>
      <p:sp>
        <p:nvSpPr>
          <p:cNvPr id="3" name="TextBox 2"/>
          <p:cNvSpPr txBox="1"/>
          <p:nvPr/>
        </p:nvSpPr>
        <p:spPr>
          <a:xfrm>
            <a:off x="1475656" y="1196752"/>
            <a:ext cx="1944216" cy="1631216"/>
          </a:xfrm>
          <a:prstGeom prst="rect">
            <a:avLst/>
          </a:prstGeom>
          <a:noFill/>
        </p:spPr>
        <p:txBody>
          <a:bodyPr wrap="square" rtlCol="0">
            <a:spAutoFit/>
          </a:bodyPr>
          <a:lstStyle/>
          <a:p>
            <a:r>
              <a:rPr lang="en-US" sz="2000" dirty="0" smtClean="0">
                <a:latin typeface="Times New Roman" pitchFamily="18" charset="0"/>
                <a:cs typeface="Times New Roman" pitchFamily="18" charset="0"/>
              </a:rPr>
              <a:t>Now, answer just one simple question: “What can you do for your planet?”</a:t>
            </a:r>
            <a:endParaRPr lang="ru-RU" sz="2000" dirty="0">
              <a:latin typeface="Times New Roman" pitchFamily="18" charset="0"/>
              <a:cs typeface="Times New Roman" pitchFamily="18" charset="0"/>
            </a:endParaRPr>
          </a:p>
        </p:txBody>
      </p:sp>
      <p:sp>
        <p:nvSpPr>
          <p:cNvPr id="4" name="TextBox 3"/>
          <p:cNvSpPr txBox="1"/>
          <p:nvPr/>
        </p:nvSpPr>
        <p:spPr>
          <a:xfrm>
            <a:off x="1547664" y="4437112"/>
            <a:ext cx="1872208" cy="1015663"/>
          </a:xfrm>
          <a:prstGeom prst="rect">
            <a:avLst/>
          </a:prstGeom>
          <a:noFill/>
        </p:spPr>
        <p:txBody>
          <a:bodyPr wrap="square" rtlCol="0">
            <a:spAutoFit/>
          </a:bodyPr>
          <a:lstStyle/>
          <a:p>
            <a:r>
              <a:rPr lang="en-US" sz="2000" dirty="0" smtClean="0">
                <a:latin typeface="Times New Roman" pitchFamily="18" charset="0"/>
                <a:cs typeface="Times New Roman" pitchFamily="18" charset="0"/>
              </a:rPr>
              <a:t>Will you give a chance for our Earth or…?</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3072618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9592" y="1268760"/>
            <a:ext cx="5256584" cy="4104456"/>
          </a:xfrm>
          <a:prstGeom prst="rect">
            <a:avLst/>
          </a:prstGeom>
        </p:spPr>
      </p:pic>
      <p:sp>
        <p:nvSpPr>
          <p:cNvPr id="5" name="TextBox 4"/>
          <p:cNvSpPr txBox="1"/>
          <p:nvPr/>
        </p:nvSpPr>
        <p:spPr>
          <a:xfrm>
            <a:off x="6444208" y="2590445"/>
            <a:ext cx="1512167" cy="646331"/>
          </a:xfrm>
          <a:prstGeom prst="rect">
            <a:avLst/>
          </a:prstGeom>
          <a:noFill/>
        </p:spPr>
        <p:txBody>
          <a:bodyPr wrap="square" rtlCol="0">
            <a:spAutoFit/>
          </a:bodyPr>
          <a:lstStyle/>
          <a:p>
            <a:r>
              <a:rPr lang="en-US" dirty="0" smtClean="0"/>
              <a:t>Our future is in our hands!</a:t>
            </a:r>
            <a:endParaRPr lang="ru-RU" dirty="0"/>
          </a:p>
        </p:txBody>
      </p:sp>
    </p:spTree>
    <p:extLst>
      <p:ext uri="{BB962C8B-B14F-4D97-AF65-F5344CB8AC3E}">
        <p14:creationId xmlns:p14="http://schemas.microsoft.com/office/powerpoint/2010/main" val="2184844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1600" dirty="0"/>
              <a:t>Earth Hour is a global environmental initiative in partnership with WWF(World Wildlife Fund). Individuals, businesses, governments and communities are invited to turn out their lights for one hour on Saturday March 23, 2013 at 8:30 PM to show their support for environmentally sustainable action.</a:t>
            </a:r>
            <a:r>
              <a:rPr lang="ru-RU" sz="1600" dirty="0"/>
              <a:t/>
            </a:r>
            <a:br>
              <a:rPr lang="ru-RU" sz="1600" dirty="0"/>
            </a:br>
            <a:endParaRPr lang="ru-RU" sz="1600" dirty="0"/>
          </a:p>
        </p:txBody>
      </p:sp>
      <p:pic>
        <p:nvPicPr>
          <p:cNvPr id="5" name="Объект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619672" y="1912443"/>
            <a:ext cx="5581027" cy="3810495"/>
          </a:xfrm>
        </p:spPr>
      </p:pic>
      <p:sp>
        <p:nvSpPr>
          <p:cNvPr id="4" name="Текст 3"/>
          <p:cNvSpPr>
            <a:spLocks noGrp="1"/>
          </p:cNvSpPr>
          <p:nvPr>
            <p:ph type="body" sz="half" idx="4294967295"/>
          </p:nvPr>
        </p:nvSpPr>
        <p:spPr>
          <a:xfrm rot="-60000">
            <a:off x="0" y="3621088"/>
            <a:ext cx="3044825" cy="2103437"/>
          </a:xfrm>
        </p:spPr>
        <p:txBody>
          <a:bodyPr>
            <a:normAutofit/>
          </a:bodyPr>
          <a:lstStyle/>
          <a:p>
            <a:pPr marL="0" indent="0">
              <a:buNone/>
            </a:pPr>
            <a:r>
              <a:rPr lang="en-US" dirty="0" smtClean="0"/>
              <a:t> </a:t>
            </a:r>
            <a:endParaRPr lang="ru-RU" dirty="0"/>
          </a:p>
        </p:txBody>
      </p:sp>
    </p:spTree>
    <p:extLst>
      <p:ext uri="{BB962C8B-B14F-4D97-AF65-F5344CB8AC3E}">
        <p14:creationId xmlns:p14="http://schemas.microsoft.com/office/powerpoint/2010/main" val="39717374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59996" y="908720"/>
            <a:ext cx="3333098" cy="4680520"/>
          </a:xfrm>
          <a:prstGeom prst="rect">
            <a:avLst/>
          </a:prstGeom>
        </p:spPr>
      </p:pic>
      <p:sp>
        <p:nvSpPr>
          <p:cNvPr id="7" name="TextBox 6"/>
          <p:cNvSpPr txBox="1"/>
          <p:nvPr/>
        </p:nvSpPr>
        <p:spPr>
          <a:xfrm>
            <a:off x="4758745" y="1048633"/>
            <a:ext cx="2808312" cy="4832092"/>
          </a:xfrm>
          <a:prstGeom prst="rect">
            <a:avLst/>
          </a:prstGeom>
          <a:noFill/>
        </p:spPr>
        <p:txBody>
          <a:bodyPr wrap="square" rtlCol="0">
            <a:spAutoFit/>
          </a:bodyPr>
          <a:lstStyle/>
          <a:p>
            <a:r>
              <a:rPr lang="en-US" sz="2800" dirty="0">
                <a:latin typeface="Times New Roman" pitchFamily="18" charset="0"/>
                <a:cs typeface="Times New Roman" pitchFamily="18" charset="0"/>
              </a:rPr>
              <a:t>Earth Hour started in 2007 in Sydney, Australia, when 2.2 million individuals and more than 2,000 businesses turned their lights off for one hour to take a stand against climate change.</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1296780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7585" y="764704"/>
            <a:ext cx="5040560" cy="5328592"/>
          </a:xfrm>
          <a:prstGeom prst="rect">
            <a:avLst/>
          </a:prstGeom>
        </p:spPr>
      </p:pic>
      <p:sp>
        <p:nvSpPr>
          <p:cNvPr id="3" name="TextBox 2"/>
          <p:cNvSpPr txBox="1"/>
          <p:nvPr/>
        </p:nvSpPr>
        <p:spPr>
          <a:xfrm>
            <a:off x="6156176" y="1052736"/>
            <a:ext cx="1872208" cy="4893647"/>
          </a:xfrm>
          <a:prstGeom prst="rect">
            <a:avLst/>
          </a:prstGeom>
          <a:noFill/>
        </p:spPr>
        <p:txBody>
          <a:bodyPr wrap="square" rtlCol="0">
            <a:spAutoFit/>
          </a:bodyPr>
          <a:lstStyle/>
          <a:p>
            <a:r>
              <a:rPr lang="en-US" sz="2400" dirty="0">
                <a:latin typeface="Times New Roman" pitchFamily="18" charset="0"/>
                <a:cs typeface="Times New Roman" pitchFamily="18" charset="0"/>
              </a:rPr>
              <a:t>The aim is to highlight the charity’s call on governments, organisations and individuals to pledge their commitment to tackling climate change.</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981591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59832" y="908720"/>
            <a:ext cx="5074671"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87624" y="1124744"/>
            <a:ext cx="1440160" cy="3785652"/>
          </a:xfrm>
          <a:prstGeom prst="rect">
            <a:avLst/>
          </a:prstGeom>
          <a:noFill/>
        </p:spPr>
        <p:txBody>
          <a:bodyPr wrap="square" rtlCol="0">
            <a:spAutoFit/>
          </a:bodyPr>
          <a:lstStyle/>
          <a:p>
            <a:r>
              <a:rPr lang="en-US" sz="2000" dirty="0" smtClean="0">
                <a:latin typeface="Times New Roman" pitchFamily="18" charset="0"/>
                <a:cs typeface="Times New Roman" pitchFamily="18" charset="0"/>
              </a:rPr>
              <a:t>Sydney was the 1-st city. </a:t>
            </a: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lights around Sydney's Harbor and the iconic Opera House are recognized across the world.</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871749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1600" y="764704"/>
            <a:ext cx="4185838" cy="5424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24128" y="1673813"/>
            <a:ext cx="2088232" cy="3477875"/>
          </a:xfrm>
          <a:prstGeom prst="rect">
            <a:avLst/>
          </a:prstGeom>
          <a:noFill/>
        </p:spPr>
        <p:txBody>
          <a:bodyPr wrap="square" rtlCol="0">
            <a:spAutoFit/>
          </a:bodyPr>
          <a:lstStyle/>
          <a:p>
            <a:pPr algn="ctr"/>
            <a:r>
              <a:rPr lang="en-US" sz="2000" dirty="0">
                <a:latin typeface="Times New Roman" pitchFamily="18" charset="0"/>
                <a:cs typeface="Times New Roman" pitchFamily="18" charset="0"/>
              </a:rPr>
              <a:t>China also took part and this picture shows the National Aquatics Centre. </a:t>
            </a:r>
            <a:r>
              <a:rPr lang="en-US" sz="2000" dirty="0" smtClean="0">
                <a:latin typeface="Times New Roman" pitchFamily="18" charset="0"/>
                <a:cs typeface="Times New Roman" pitchFamily="18" charset="0"/>
              </a:rPr>
              <a:t>In 2012 </a:t>
            </a:r>
            <a:r>
              <a:rPr lang="en-US" sz="2000" dirty="0">
                <a:latin typeface="Times New Roman" pitchFamily="18" charset="0"/>
                <a:cs typeface="Times New Roman" pitchFamily="18" charset="0"/>
              </a:rPr>
              <a:t>year, 85 Chinese cities pledged to turn their lights off - more than double from </a:t>
            </a:r>
            <a:r>
              <a:rPr lang="en-US" sz="2000" dirty="0" smtClean="0">
                <a:latin typeface="Times New Roman" pitchFamily="18" charset="0"/>
                <a:cs typeface="Times New Roman" pitchFamily="18" charset="0"/>
              </a:rPr>
              <a:t>previous year.</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3051867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7904" y="692696"/>
            <a:ext cx="4500425" cy="551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03648" y="2132856"/>
            <a:ext cx="1512168" cy="1938992"/>
          </a:xfrm>
          <a:prstGeom prst="rect">
            <a:avLst/>
          </a:prstGeom>
          <a:noFill/>
        </p:spPr>
        <p:txBody>
          <a:bodyPr wrap="square" rtlCol="0">
            <a:spAutoFit/>
          </a:bodyPr>
          <a:lstStyle/>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'Birds Nest' stadium in Beijing, China.</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841331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1600" y="692696"/>
            <a:ext cx="4049773"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52120" y="1916832"/>
            <a:ext cx="1872208" cy="2585323"/>
          </a:xfrm>
          <a:prstGeom prst="rect">
            <a:avLst/>
          </a:prstGeom>
          <a:noFill/>
        </p:spPr>
        <p:txBody>
          <a:bodyPr wrap="square" rtlCol="0">
            <a:spAutoFit/>
          </a:bodyPr>
          <a:lstStyle/>
          <a:p>
            <a:r>
              <a:rPr lang="en-US" sz="2400" dirty="0">
                <a:latin typeface="Times New Roman" pitchFamily="18" charset="0"/>
                <a:cs typeface="Times New Roman" pitchFamily="18" charset="0"/>
              </a:rPr>
              <a:t>Christ the Redeemer statue in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Rio </a:t>
            </a:r>
            <a:r>
              <a:rPr lang="en-US" sz="2400" dirty="0">
                <a:latin typeface="Times New Roman" pitchFamily="18" charset="0"/>
                <a:cs typeface="Times New Roman" pitchFamily="18" charset="0"/>
              </a:rPr>
              <a:t>de </a:t>
            </a:r>
            <a:r>
              <a:rPr lang="en-US" sz="2400" dirty="0" smtClean="0">
                <a:latin typeface="Times New Roman" pitchFamily="18" charset="0"/>
                <a:cs typeface="Times New Roman" pitchFamily="18" charset="0"/>
              </a:rPr>
              <a:t>Janeiro is </a:t>
            </a:r>
            <a:r>
              <a:rPr lang="en-US" sz="2400" dirty="0">
                <a:latin typeface="Times New Roman" pitchFamily="18" charset="0"/>
                <a:cs typeface="Times New Roman" pitchFamily="18" charset="0"/>
              </a:rPr>
              <a:t>switched </a:t>
            </a:r>
            <a:r>
              <a:rPr lang="en-US" sz="2400" dirty="0" smtClean="0">
                <a:latin typeface="Times New Roman" pitchFamily="18" charset="0"/>
                <a:cs typeface="Times New Roman" pitchFamily="18" charset="0"/>
              </a:rPr>
              <a:t>off.</a:t>
            </a:r>
            <a:endParaRPr lang="ru-RU" sz="24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3157115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98929" y="764704"/>
            <a:ext cx="4708215"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03648" y="1772816"/>
            <a:ext cx="1512168" cy="2862322"/>
          </a:xfrm>
          <a:prstGeom prst="rect">
            <a:avLst/>
          </a:prstGeom>
          <a:noFill/>
        </p:spPr>
        <p:txBody>
          <a:bodyPr wrap="square" rtlCol="0">
            <a:spAutoFit/>
          </a:bodyPr>
          <a:lstStyle/>
          <a:p>
            <a:r>
              <a:rPr lang="en-US" sz="2000" dirty="0">
                <a:latin typeface="Times New Roman" pitchFamily="18" charset="0"/>
                <a:cs typeface="Times New Roman" pitchFamily="18" charset="0"/>
              </a:rPr>
              <a:t>The Acropolis and the Herodion in Athens also switched off to show support for Earth </a:t>
            </a:r>
            <a:r>
              <a:rPr lang="en-US" sz="2000" dirty="0" smtClean="0">
                <a:latin typeface="Times New Roman" pitchFamily="18" charset="0"/>
                <a:cs typeface="Times New Roman" pitchFamily="18" charset="0"/>
              </a:rPr>
              <a:t>Hour. </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30644102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TotalTime>
  <Words>364</Words>
  <Application>Microsoft Office PowerPoint</Application>
  <PresentationFormat>Экран (4:3)</PresentationFormat>
  <Paragraphs>26</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Кнопка</vt:lpstr>
      <vt:lpstr>Презентация PowerPoint</vt:lpstr>
      <vt:lpstr>Earth Hour is a global environmental initiative in partnership with WWF(World Wildlife Fund). Individuals, businesses, governments and communities are invited to turn out their lights for one hour on Saturday March 23, 2013 at 8:30 PM to show their support for environmentally sustainable action.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Дитрий</dc:creator>
  <cp:lastModifiedBy>Дмитрий</cp:lastModifiedBy>
  <cp:revision>17</cp:revision>
  <dcterms:created xsi:type="dcterms:W3CDTF">2013-03-13T10:02:30Z</dcterms:created>
  <dcterms:modified xsi:type="dcterms:W3CDTF">2014-10-31T15:12:14Z</dcterms:modified>
</cp:coreProperties>
</file>