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1A10A-0F34-4BD0-8D1E-6138F7C81AF3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4D9FF-1005-43E1-8334-CCEA4A80D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2D35-2E66-4C22-B039-EDEEC26D6609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F56B-1EF1-40E6-883D-D11177D50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MMM\&#1056;&#1072;&#1073;&#1086;&#1095;&#1080;&#1081;%20&#1089;&#1090;&#1086;&#1083;\&#1055;&#1088;&#1077;&#1079;&#1077;&#1085;&#1090;&#1072;&#1094;&#1080;&#1103;%20&#1087;&#1086;%20&#1093;&#1080;&#1084;&#1080;&#1080;\&#1085;&#1072;&#1095;&#1072;&#1083;&#1086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MMM\&#1056;&#1072;&#1073;&#1086;&#1095;&#1080;&#1081;%20&#1089;&#1090;&#1086;&#1083;\&#1055;&#1088;&#1077;&#1079;&#1077;&#1085;&#1090;&#1072;&#1094;&#1080;&#1103;%20&#1087;&#1086;%20&#1093;&#1080;&#1084;&#1080;&#1080;\&#1080;&#1090;&#1086;&#1075;.mp3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571472" y="0"/>
            <a:ext cx="8072494" cy="228601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428604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Добро пожаловать в лабиринт!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8" name="Picture 4" descr="C:\Users\Юленька\Desktop\10 клас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3786214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pic>
        <p:nvPicPr>
          <p:cNvPr id="1026" name="Picture 2" descr="E:\IMG_236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3714752"/>
            <a:ext cx="3643338" cy="2732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259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357166"/>
            <a:ext cx="718600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здесь написано?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28667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По первым буквам названий этих веществ составьте краткую фразу</a:t>
            </a:r>
            <a:endParaRPr lang="ru-RU" sz="32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214686"/>
            <a:ext cx="1044838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Au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3214686"/>
            <a:ext cx="2484976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NH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NO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214686"/>
            <a:ext cx="1021433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Na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214686"/>
            <a:ext cx="914033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500570"/>
            <a:ext cx="933269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Eu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3214686"/>
            <a:ext cx="779381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4500570"/>
            <a:ext cx="415498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4500570"/>
            <a:ext cx="2012089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MgCl</a:t>
            </a:r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4500570"/>
            <a:ext cx="779381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4500570"/>
            <a:ext cx="686406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4500570"/>
            <a:ext cx="965328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3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Химия\офтальмолог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448050"/>
            <a:ext cx="2743200" cy="3409950"/>
          </a:xfrm>
          <a:prstGeom prst="rect">
            <a:avLst/>
          </a:prstGeom>
          <a:noFill/>
        </p:spPr>
      </p:pic>
      <p:sp>
        <p:nvSpPr>
          <p:cNvPr id="5" name="Блок-схема: память с посл. доступом 4"/>
          <p:cNvSpPr/>
          <p:nvPr/>
        </p:nvSpPr>
        <p:spPr>
          <a:xfrm>
            <a:off x="571472" y="785794"/>
            <a:ext cx="5715040" cy="3857652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Program Files\Microsoft Office\MEDIA\OFFICE12\Lines\BD10307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7626"/>
            <a:ext cx="9144000" cy="261915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OFFICE12\Lines\BD10307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69484" y="3274234"/>
            <a:ext cx="6858000" cy="309532"/>
          </a:xfrm>
          <a:prstGeom prst="rect">
            <a:avLst/>
          </a:prstGeom>
          <a:noFill/>
        </p:spPr>
      </p:pic>
      <p:pic>
        <p:nvPicPr>
          <p:cNvPr id="8" name="Picture 4" descr="C:\Program Files\Microsoft Office\MEDIA\OFFICE12\Lines\BD10307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15148"/>
            <a:ext cx="8429652" cy="220235"/>
          </a:xfrm>
          <a:prstGeom prst="rect">
            <a:avLst/>
          </a:prstGeom>
          <a:noFill/>
        </p:spPr>
      </p:pic>
      <p:pic>
        <p:nvPicPr>
          <p:cNvPr id="9" name="Picture 3" descr="C:\Program Files\Microsoft Office\MEDIA\OFFICE12\Lines\BD10307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952559" y="2048599"/>
            <a:ext cx="4357693" cy="2604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71538" y="142873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теперь, давайте-ка зайдём  в кабинет офтальмологии и проверим ваше «химическое зрение»!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071538" y="142852"/>
            <a:ext cx="7358114" cy="6357982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214422"/>
            <a:ext cx="7184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1214422"/>
            <a:ext cx="6319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214422"/>
            <a:ext cx="63511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1214422"/>
            <a:ext cx="10855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1214422"/>
            <a:ext cx="5088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285992"/>
            <a:ext cx="982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2214554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Mg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2214554"/>
            <a:ext cx="721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29256" y="2214554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2214554"/>
            <a:ext cx="839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Fe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3000372"/>
            <a:ext cx="7088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3000372"/>
            <a:ext cx="8643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Hg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3000372"/>
            <a:ext cx="8883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Au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57818" y="3000372"/>
            <a:ext cx="8338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Ba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388" y="3000372"/>
            <a:ext cx="7489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Br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3714752"/>
            <a:ext cx="7841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3714752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3714752"/>
            <a:ext cx="4507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3714752"/>
            <a:ext cx="7617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3714752"/>
            <a:ext cx="5565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28860" y="4500570"/>
            <a:ext cx="4267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86182" y="4500570"/>
            <a:ext cx="327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4500570"/>
            <a:ext cx="5373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4500570"/>
            <a:ext cx="7521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00826" y="4500570"/>
            <a:ext cx="7393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57422" y="5143512"/>
            <a:ext cx="5998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Zn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643306" y="5143512"/>
            <a:ext cx="6046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5143512"/>
            <a:ext cx="479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29256" y="5143512"/>
            <a:ext cx="7633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Mn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715140" y="5143512"/>
            <a:ext cx="579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Ar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4787273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больше!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4604979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Даны вещества: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571744"/>
            <a:ext cx="113685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571744"/>
            <a:ext cx="1149675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571744"/>
            <a:ext cx="1269899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2571744"/>
            <a:ext cx="731289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72330" y="2571744"/>
            <a:ext cx="1204176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357694"/>
            <a:ext cx="71526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4357694"/>
            <a:ext cx="1197764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4357694"/>
            <a:ext cx="655949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4357694"/>
            <a:ext cx="11507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4357694"/>
            <a:ext cx="1338829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6000768"/>
            <a:ext cx="8501122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Напишите как можно больше уравнений химических реакций, которые возможны между данными веществами.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Химия\3c5c8d0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64590" cy="17859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099" name="Picture 3" descr="G:\Химия\j018264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28" y="4071942"/>
            <a:ext cx="1857372" cy="27860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100" name="Picture 4" descr="G:\Химия\edb5f882c6cabe9ef002103ff3ec5637-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4743460"/>
            <a:ext cx="2643174" cy="21145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1" name="Picture 5" descr="G:\Химия\29739603_1217329215_chemistry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0"/>
            <a:ext cx="2643174" cy="2071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285852" y="2428868"/>
            <a:ext cx="6985375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 новых встреч!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итог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671514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8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109</Words>
  <Application>Microsoft Office PowerPoint</Application>
  <PresentationFormat>Экран (4:3)</PresentationFormat>
  <Paragraphs>59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Юленька</dc:creator>
  <cp:lastModifiedBy>lev</cp:lastModifiedBy>
  <cp:revision>19</cp:revision>
  <dcterms:created xsi:type="dcterms:W3CDTF">2009-10-13T14:33:19Z</dcterms:created>
  <dcterms:modified xsi:type="dcterms:W3CDTF">2009-10-17T05:35:43Z</dcterms:modified>
</cp:coreProperties>
</file>