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71A10A-0F34-4BD0-8D1E-6138F7C81AF3}" type="datetimeFigureOut">
              <a:rPr lang="ru-RU" smtClean="0"/>
              <a:pPr/>
              <a:t>17.10.2009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04D9FF-1005-43E1-8334-CCEA4A80D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2D35-2E66-4C22-B039-EDEEC26D6609}" type="datetimeFigureOut">
              <a:rPr lang="ru-RU" smtClean="0"/>
              <a:pPr/>
              <a:t>17.10.2009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7F56B-1EF1-40E6-883D-D11177D50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2D35-2E66-4C22-B039-EDEEC26D6609}" type="datetimeFigureOut">
              <a:rPr lang="ru-RU" smtClean="0"/>
              <a:pPr/>
              <a:t>17.10.2009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7F56B-1EF1-40E6-883D-D11177D50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2D35-2E66-4C22-B039-EDEEC26D6609}" type="datetimeFigureOut">
              <a:rPr lang="ru-RU" smtClean="0"/>
              <a:pPr/>
              <a:t>17.10.2009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7F56B-1EF1-40E6-883D-D11177D50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2D35-2E66-4C22-B039-EDEEC26D6609}" type="datetimeFigureOut">
              <a:rPr lang="ru-RU" smtClean="0"/>
              <a:pPr/>
              <a:t>17.10.2009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7F56B-1EF1-40E6-883D-D11177D50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2D35-2E66-4C22-B039-EDEEC26D6609}" type="datetimeFigureOut">
              <a:rPr lang="ru-RU" smtClean="0"/>
              <a:pPr/>
              <a:t>17.10.2009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7F56B-1EF1-40E6-883D-D11177D50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2D35-2E66-4C22-B039-EDEEC26D6609}" type="datetimeFigureOut">
              <a:rPr lang="ru-RU" smtClean="0"/>
              <a:pPr/>
              <a:t>17.10.2009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7F56B-1EF1-40E6-883D-D11177D50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2D35-2E66-4C22-B039-EDEEC26D6609}" type="datetimeFigureOut">
              <a:rPr lang="ru-RU" smtClean="0"/>
              <a:pPr/>
              <a:t>17.10.2009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7F56B-1EF1-40E6-883D-D11177D50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2D35-2E66-4C22-B039-EDEEC26D6609}" type="datetimeFigureOut">
              <a:rPr lang="ru-RU" smtClean="0"/>
              <a:pPr/>
              <a:t>17.10.2009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7F56B-1EF1-40E6-883D-D11177D50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2D35-2E66-4C22-B039-EDEEC26D6609}" type="datetimeFigureOut">
              <a:rPr lang="ru-RU" smtClean="0"/>
              <a:pPr/>
              <a:t>17.10.2009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7F56B-1EF1-40E6-883D-D11177D50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2D35-2E66-4C22-B039-EDEEC26D6609}" type="datetimeFigureOut">
              <a:rPr lang="ru-RU" smtClean="0"/>
              <a:pPr/>
              <a:t>17.10.2009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7F56B-1EF1-40E6-883D-D11177D50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2D35-2E66-4C22-B039-EDEEC26D6609}" type="datetimeFigureOut">
              <a:rPr lang="ru-RU" smtClean="0"/>
              <a:pPr/>
              <a:t>17.10.2009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7F56B-1EF1-40E6-883D-D11177D50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82D35-2E66-4C22-B039-EDEEC26D6609}" type="datetimeFigureOut">
              <a:rPr lang="ru-RU" smtClean="0"/>
              <a:pPr/>
              <a:t>17.10.2009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7F56B-1EF1-40E6-883D-D11177D50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MMM\&#1056;&#1072;&#1073;&#1086;&#1095;&#1080;&#1081;%20&#1089;&#1090;&#1086;&#1083;\&#1055;&#1088;&#1077;&#1079;&#1077;&#1085;&#1090;&#1072;&#1094;&#1080;&#1103;%20&#1087;&#1086;%20&#1093;&#1080;&#1084;&#1080;&#1080;\&#1085;&#1072;&#1095;&#1072;&#1083;&#1086;.mp3" TargetMode="Externa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jpeg"/><Relationship Id="rId7" Type="http://schemas.openxmlformats.org/officeDocument/2006/relationships/image" Target="../media/image14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MMM\&#1056;&#1072;&#1073;&#1086;&#1095;&#1080;&#1081;%20&#1089;&#1090;&#1086;&#1083;\&#1055;&#1088;&#1077;&#1079;&#1077;&#1085;&#1090;&#1072;&#1094;&#1080;&#1103;%20&#1087;&#1086;%20&#1093;&#1080;&#1084;&#1080;&#1080;\&#1080;&#1090;&#1086;&#1075;.mp3" TargetMode="Externa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Горизонтальный свиток 6"/>
          <p:cNvSpPr/>
          <p:nvPr/>
        </p:nvSpPr>
        <p:spPr>
          <a:xfrm>
            <a:off x="571472" y="0"/>
            <a:ext cx="8072494" cy="2286016"/>
          </a:xfrm>
          <a:prstGeom prst="horizontalScroll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571604" y="428604"/>
            <a:ext cx="6429420" cy="15696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Gothic" pitchFamily="34" charset="0"/>
              </a:rPr>
              <a:t>Добро пожаловать в лабиринт!</a:t>
            </a:r>
            <a:endParaRPr lang="ru-RU" sz="48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entury Gothic" pitchFamily="34" charset="0"/>
            </a:endParaRPr>
          </a:p>
        </p:txBody>
      </p:sp>
      <p:pic>
        <p:nvPicPr>
          <p:cNvPr id="1028" name="Picture 4" descr="C:\Users\Юленька\Desktop\10 класс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2786058"/>
            <a:ext cx="3786214" cy="278608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3" name="начало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8839200" y="0"/>
            <a:ext cx="304800" cy="304800"/>
          </a:xfrm>
          <a:prstGeom prst="rect">
            <a:avLst/>
          </a:prstGeom>
        </p:spPr>
      </p:pic>
      <p:pic>
        <p:nvPicPr>
          <p:cNvPr id="1026" name="Picture 2" descr="E:\IMG_2367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857752" y="3714752"/>
            <a:ext cx="3643338" cy="273250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22598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7" grpId="0" animBg="1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42976" y="357166"/>
            <a:ext cx="7186006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Что здесь написано?</a:t>
            </a:r>
            <a:endParaRPr lang="ru-RU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7224" y="1785926"/>
            <a:ext cx="7286676" cy="107721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/>
              <a:t>По первым буквам названий этих веществ составьте краткую фразу</a:t>
            </a:r>
            <a:endParaRPr lang="ru-RU" sz="3200" b="1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3214686"/>
            <a:ext cx="1044838" cy="92333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Au</a:t>
            </a:r>
            <a:endParaRPr lang="ru-RU" sz="5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85918" y="3214686"/>
            <a:ext cx="2484976" cy="92333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NH</a:t>
            </a:r>
            <a:r>
              <a:rPr lang="en-US" sz="2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4</a:t>
            </a:r>
            <a:r>
              <a:rPr lang="en-US" sz="5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NO</a:t>
            </a:r>
            <a:r>
              <a:rPr lang="en-US" sz="2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3</a:t>
            </a:r>
            <a:endParaRPr lang="ru-RU" sz="5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29322" y="3214686"/>
            <a:ext cx="1021433" cy="92333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Na</a:t>
            </a:r>
            <a:endParaRPr lang="ru-RU" sz="5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72000" y="3214686"/>
            <a:ext cx="914033" cy="92333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N</a:t>
            </a:r>
            <a:r>
              <a:rPr lang="en-US" sz="3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2</a:t>
            </a:r>
            <a:endParaRPr lang="ru-RU" sz="5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4282" y="4500570"/>
            <a:ext cx="933269" cy="92333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Eu</a:t>
            </a:r>
            <a:endParaRPr lang="ru-RU" sz="5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286644" y="3214686"/>
            <a:ext cx="779381" cy="92333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In</a:t>
            </a:r>
            <a:endParaRPr lang="ru-RU" sz="5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500166" y="4500570"/>
            <a:ext cx="415498" cy="92333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-</a:t>
            </a:r>
            <a:endParaRPr lang="ru-RU" sz="5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214546" y="4500570"/>
            <a:ext cx="2012089" cy="92333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MgCl</a:t>
            </a:r>
            <a:r>
              <a:rPr lang="en-US" sz="3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2</a:t>
            </a:r>
            <a:endParaRPr lang="ru-RU" sz="5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500562" y="4500570"/>
            <a:ext cx="779381" cy="92333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In</a:t>
            </a:r>
            <a:endParaRPr lang="ru-RU" sz="5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715008" y="4500570"/>
            <a:ext cx="686406" cy="92333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Li</a:t>
            </a:r>
            <a:endParaRPr lang="ru-RU" sz="5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715140" y="4500570"/>
            <a:ext cx="965328" cy="92333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N</a:t>
            </a:r>
            <a:r>
              <a:rPr lang="en-US" sz="4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2</a:t>
            </a:r>
            <a:endParaRPr lang="ru-RU" sz="5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300"/>
                            </p:stCondLst>
                            <p:childTnLst>
                              <p:par>
                                <p:cTn id="17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Химия\офтальмолог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3448050"/>
            <a:ext cx="2743200" cy="3409950"/>
          </a:xfrm>
          <a:prstGeom prst="rect">
            <a:avLst/>
          </a:prstGeom>
          <a:noFill/>
        </p:spPr>
      </p:pic>
      <p:sp>
        <p:nvSpPr>
          <p:cNvPr id="5" name="Блок-схема: память с посл. доступом 4"/>
          <p:cNvSpPr/>
          <p:nvPr/>
        </p:nvSpPr>
        <p:spPr>
          <a:xfrm>
            <a:off x="571472" y="785794"/>
            <a:ext cx="5715040" cy="3857652"/>
          </a:xfrm>
          <a:prstGeom prst="flowChartMagneticTap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1" name="Picture 3" descr="C:\Program Files\Microsoft Office\MEDIA\OFFICE12\Lines\BD10307_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47626"/>
            <a:ext cx="9144000" cy="261915"/>
          </a:xfrm>
          <a:prstGeom prst="rect">
            <a:avLst/>
          </a:prstGeom>
          <a:noFill/>
        </p:spPr>
      </p:pic>
      <p:pic>
        <p:nvPicPr>
          <p:cNvPr id="2052" name="Picture 4" descr="C:\Program Files\Microsoft Office\MEDIA\OFFICE12\Lines\BD10307_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3369484" y="3274234"/>
            <a:ext cx="6858000" cy="309532"/>
          </a:xfrm>
          <a:prstGeom prst="rect">
            <a:avLst/>
          </a:prstGeom>
          <a:noFill/>
        </p:spPr>
      </p:pic>
      <p:pic>
        <p:nvPicPr>
          <p:cNvPr id="8" name="Picture 4" descr="C:\Program Files\Microsoft Office\MEDIA\OFFICE12\Lines\BD10307_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715148"/>
            <a:ext cx="8429652" cy="220235"/>
          </a:xfrm>
          <a:prstGeom prst="rect">
            <a:avLst/>
          </a:prstGeom>
          <a:noFill/>
        </p:spPr>
      </p:pic>
      <p:pic>
        <p:nvPicPr>
          <p:cNvPr id="9" name="Picture 3" descr="C:\Program Files\Microsoft Office\MEDIA\OFFICE12\Lines\BD10307_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6952559" y="2048599"/>
            <a:ext cx="4357693" cy="260499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1071538" y="1428736"/>
            <a:ext cx="478634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А теперь, давайте-ка зайдём  в кабинет офтальмологии и проверим ваше «химическое зрение»!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med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2000" b="-5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ертикальный свиток 3"/>
          <p:cNvSpPr/>
          <p:nvPr/>
        </p:nvSpPr>
        <p:spPr>
          <a:xfrm>
            <a:off x="1071538" y="142852"/>
            <a:ext cx="7358114" cy="6357982"/>
          </a:xfrm>
          <a:prstGeom prst="verticalScrol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285984" y="1214422"/>
            <a:ext cx="71846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</a:t>
            </a:r>
            <a:endParaRPr lang="ru-RU" sz="6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868" y="1214422"/>
            <a:ext cx="63190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</a:t>
            </a:r>
            <a:endParaRPr lang="ru-RU" sz="6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72000" y="1214422"/>
            <a:ext cx="635110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</a:t>
            </a:r>
            <a:endParaRPr lang="ru-RU" sz="6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286512" y="1214422"/>
            <a:ext cx="108555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Cu</a:t>
            </a:r>
            <a:endParaRPr lang="ru-RU" sz="6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500694" y="1214422"/>
            <a:ext cx="508888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</a:t>
            </a:r>
            <a:endParaRPr lang="ru-RU" sz="6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214546" y="2285992"/>
            <a:ext cx="9829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Na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357554" y="2214554"/>
            <a:ext cx="11192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Mg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500562" y="2214554"/>
            <a:ext cx="7216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Cl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429256" y="2214554"/>
            <a:ext cx="6527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O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357950" y="2214554"/>
            <a:ext cx="8397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Fe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285984" y="3000372"/>
            <a:ext cx="70884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Al</a:t>
            </a:r>
            <a:endParaRPr lang="ru-RU" sz="48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428992" y="3000372"/>
            <a:ext cx="86434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Hg</a:t>
            </a:r>
            <a:endParaRPr lang="ru-RU" sz="48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429124" y="3000372"/>
            <a:ext cx="88838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Au</a:t>
            </a:r>
            <a:endParaRPr lang="ru-RU" sz="48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357818" y="3000372"/>
            <a:ext cx="83388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Ba</a:t>
            </a:r>
            <a:endParaRPr lang="ru-RU" sz="48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429388" y="3000372"/>
            <a:ext cx="74892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Br</a:t>
            </a:r>
            <a:endParaRPr lang="ru-RU" sz="48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500826" y="3714752"/>
            <a:ext cx="78419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Be</a:t>
            </a:r>
            <a:endParaRPr lang="ru-RU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357818" y="3714752"/>
            <a:ext cx="75052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As</a:t>
            </a:r>
            <a:endParaRPr lang="ru-RU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572000" y="3714752"/>
            <a:ext cx="450764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</a:t>
            </a:r>
            <a:endParaRPr lang="ru-RU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500430" y="3714752"/>
            <a:ext cx="76174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</a:t>
            </a:r>
            <a:endParaRPr lang="ru-RU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357422" y="3714752"/>
            <a:ext cx="55656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</a:t>
            </a:r>
            <a:endParaRPr lang="ru-RU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428860" y="4500570"/>
            <a:ext cx="42672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F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786182" y="4500570"/>
            <a:ext cx="32733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572000" y="4500570"/>
            <a:ext cx="53732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Li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5429256" y="4500570"/>
            <a:ext cx="75212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Ag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6500826" y="4500570"/>
            <a:ext cx="7393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Ra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2357422" y="5143512"/>
            <a:ext cx="59984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Zn</a:t>
            </a:r>
            <a:endParaRPr lang="ru-RU" sz="32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3643306" y="5143512"/>
            <a:ext cx="60465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Ca</a:t>
            </a:r>
            <a:endParaRPr lang="ru-RU" sz="32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572000" y="5143512"/>
            <a:ext cx="47961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Si</a:t>
            </a:r>
            <a:endParaRPr lang="ru-RU" sz="32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5429256" y="5143512"/>
            <a:ext cx="76335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Mn</a:t>
            </a:r>
            <a:endParaRPr lang="ru-RU" sz="32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6715140" y="5143512"/>
            <a:ext cx="57900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Ar</a:t>
            </a:r>
            <a:endParaRPr lang="ru-RU" sz="32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0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/>
      <p:bldP spid="8" grpId="0"/>
      <p:bldP spid="9" grpId="0"/>
      <p:bldP spid="10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1000" b="-4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14546" y="214290"/>
            <a:ext cx="4787273" cy="11079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Кто больше!</a:t>
            </a:r>
            <a:endParaRPr lang="ru-RU" sz="6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1571612"/>
            <a:ext cx="4604979" cy="7694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Даны вещества:</a:t>
            </a:r>
            <a:endParaRPr lang="ru-RU" sz="4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2571744"/>
            <a:ext cx="1136850" cy="1323439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</a:t>
            </a:r>
            <a:r>
              <a:rPr lang="ru-RU" sz="4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</a:t>
            </a:r>
            <a:endParaRPr lang="ru-RU" sz="8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85984" y="2571744"/>
            <a:ext cx="1149675" cy="1323439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</a:t>
            </a:r>
            <a:r>
              <a:rPr lang="ru-RU" sz="4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</a:t>
            </a:r>
            <a:endParaRPr lang="ru-RU" sz="8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000496" y="2571744"/>
            <a:ext cx="1269899" cy="1323439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Cu</a:t>
            </a:r>
            <a:endParaRPr lang="ru-RU" sz="8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857884" y="2571744"/>
            <a:ext cx="731289" cy="1323439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</a:t>
            </a:r>
            <a:endParaRPr lang="ru-RU" sz="8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072330" y="2571744"/>
            <a:ext cx="1204176" cy="1323439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Zn</a:t>
            </a:r>
            <a:endParaRPr lang="ru-RU" sz="8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0034" y="4357694"/>
            <a:ext cx="715260" cy="1323439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</a:t>
            </a:r>
            <a:endParaRPr lang="ru-RU" sz="8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85918" y="4357694"/>
            <a:ext cx="1197764" cy="1323439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</a:t>
            </a:r>
            <a:r>
              <a:rPr lang="en-US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</a:t>
            </a:r>
            <a:endParaRPr lang="ru-RU" sz="8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643306" y="4357694"/>
            <a:ext cx="655949" cy="1323439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</a:t>
            </a:r>
            <a:endParaRPr lang="ru-RU" sz="8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929190" y="4357694"/>
            <a:ext cx="1150700" cy="1323439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Fe</a:t>
            </a:r>
            <a:endParaRPr lang="ru-RU" sz="8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715140" y="4357694"/>
            <a:ext cx="1338829" cy="1323439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Na</a:t>
            </a:r>
            <a:endParaRPr lang="ru-RU" sz="8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4282" y="6000768"/>
            <a:ext cx="8501122" cy="70788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solidFill>
                  <a:schemeClr val="bg1"/>
                </a:solidFill>
              </a:rPr>
              <a:t>Напишите как можно больше уравнений химических реакций, которые возможны между данными веществами.</a:t>
            </a:r>
            <a:endParaRPr lang="ru-RU" sz="2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G:\Химия\3c5c8d0_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2564590" cy="178592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4099" name="Picture 3" descr="G:\Химия\j0182646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86628" y="4071942"/>
            <a:ext cx="1857372" cy="2786058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pic>
        <p:nvPicPr>
          <p:cNvPr id="4100" name="Picture 4" descr="G:\Химия\edb5f882c6cabe9ef002103ff3ec5637-1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" y="4743460"/>
            <a:ext cx="2643174" cy="211453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4101" name="Picture 5" descr="G:\Химия\29739603_1217329215_chemistry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500826" y="0"/>
            <a:ext cx="2643174" cy="207167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Прямоугольник 7"/>
          <p:cNvSpPr/>
          <p:nvPr/>
        </p:nvSpPr>
        <p:spPr>
          <a:xfrm>
            <a:off x="1285852" y="2428868"/>
            <a:ext cx="6985375" cy="1200329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72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 новых встреч!</a:t>
            </a:r>
            <a:endParaRPr lang="ru-RU" sz="72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9" name="итог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8"/>
          <a:stretch>
            <a:fillRect/>
          </a:stretch>
        </p:blipFill>
        <p:spPr>
          <a:xfrm>
            <a:off x="6715140" y="6553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6" dur="16878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3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109</Words>
  <Application>Microsoft Office PowerPoint</Application>
  <PresentationFormat>Экран (4:3)</PresentationFormat>
  <Paragraphs>59</Paragraphs>
  <Slides>6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Юленька</dc:creator>
  <cp:lastModifiedBy>lev</cp:lastModifiedBy>
  <cp:revision>19</cp:revision>
  <dcterms:created xsi:type="dcterms:W3CDTF">2009-10-13T14:33:19Z</dcterms:created>
  <dcterms:modified xsi:type="dcterms:W3CDTF">2009-10-17T05:35:43Z</dcterms:modified>
</cp:coreProperties>
</file>