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97" r:id="rId3"/>
    <p:sldId id="275" r:id="rId4"/>
    <p:sldId id="274" r:id="rId5"/>
    <p:sldId id="276" r:id="rId6"/>
    <p:sldId id="278" r:id="rId7"/>
    <p:sldId id="279" r:id="rId8"/>
    <p:sldId id="280" r:id="rId9"/>
    <p:sldId id="277" r:id="rId10"/>
    <p:sldId id="281" r:id="rId11"/>
    <p:sldId id="262" r:id="rId12"/>
    <p:sldId id="298" r:id="rId13"/>
    <p:sldId id="290" r:id="rId14"/>
    <p:sldId id="292" r:id="rId15"/>
    <p:sldId id="291" r:id="rId16"/>
    <p:sldId id="293" r:id="rId17"/>
    <p:sldId id="26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4" r:id="rId27"/>
    <p:sldId id="295" r:id="rId28"/>
    <p:sldId id="296" r:id="rId29"/>
    <p:sldId id="269" r:id="rId30"/>
    <p:sldId id="271" r:id="rId31"/>
    <p:sldId id="272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60" autoAdjust="0"/>
    <p:restoredTop sz="94660"/>
  </p:normalViewPr>
  <p:slideViewPr>
    <p:cSldViewPr>
      <p:cViewPr varScale="1">
        <p:scale>
          <a:sx n="69" d="100"/>
          <a:sy n="69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01E7-F311-40A1-8D31-5117C0262CC4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1814-B640-46F0-8ABF-0D218D66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1814-B640-46F0-8ABF-0D218D661C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7C1BBC-3D8A-4B75-A315-71021185264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0C5110-F757-4BF6-BB51-24B27F480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52292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35200" dirty="0" smtClean="0">
                <a:solidFill>
                  <a:schemeClr val="accent2"/>
                </a:solidFill>
              </a:rPr>
              <a:t>Математика и</a:t>
            </a:r>
          </a:p>
          <a:p>
            <a:r>
              <a:rPr lang="ru-RU" sz="35200" dirty="0" smtClean="0">
                <a:solidFill>
                  <a:schemeClr val="accent2"/>
                </a:solidFill>
              </a:rPr>
              <a:t>Экология</a:t>
            </a:r>
          </a:p>
          <a:p>
            <a:r>
              <a:rPr lang="ru-RU" sz="21600" dirty="0" smtClean="0"/>
              <a:t>Урок –экспедиция                  в 5 классе</a:t>
            </a:r>
          </a:p>
          <a:p>
            <a:r>
              <a:rPr lang="ru-RU" sz="21600" dirty="0" smtClean="0"/>
              <a:t>Учитель Рябцева Л.С</a:t>
            </a:r>
            <a:r>
              <a:rPr lang="ru-RU" sz="21600" dirty="0" smtClean="0"/>
              <a:t>. </a:t>
            </a:r>
          </a:p>
          <a:p>
            <a:r>
              <a:rPr lang="ru-RU" sz="12800" dirty="0" smtClean="0"/>
              <a:t>Школа- интернат  №9    р.п. Переяславка</a:t>
            </a:r>
            <a:endParaRPr lang="ru-RU" sz="1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300" dirty="0" smtClean="0">
                <a:solidFill>
                  <a:schemeClr val="accent5"/>
                </a:solidFill>
              </a:rPr>
              <a:t>2017 год –</a:t>
            </a:r>
            <a:br>
              <a:rPr lang="ru-RU" sz="7300" dirty="0" smtClean="0">
                <a:solidFill>
                  <a:schemeClr val="accent5"/>
                </a:solidFill>
              </a:rPr>
            </a:br>
            <a:r>
              <a:rPr lang="ru-RU" sz="7300" dirty="0" smtClean="0">
                <a:solidFill>
                  <a:schemeClr val="accent5"/>
                </a:solidFill>
              </a:rPr>
              <a:t> </a:t>
            </a:r>
            <a:r>
              <a:rPr lang="ru-RU" sz="4900" dirty="0" smtClean="0">
                <a:solidFill>
                  <a:schemeClr val="accent5"/>
                </a:solidFill>
              </a:rPr>
              <a:t>ГОД ЭКОЛОГИИ</a:t>
            </a:r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акулах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Хищные и нет. Питающиеся рыбой и планктоном.  Большие и маленькие.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Это интересно.</a:t>
            </a:r>
          </a:p>
          <a:p>
            <a:r>
              <a:rPr lang="ru-RU" dirty="0" smtClean="0"/>
              <a:t>У некоторых акул  желудок из двух отделов. В первом отделе пища переваривается, а во втором хранится про запас.</a:t>
            </a:r>
          </a:p>
          <a:p>
            <a:pPr>
              <a:buNone/>
            </a:pPr>
            <a:r>
              <a:rPr lang="ru-RU" dirty="0" smtClean="0"/>
              <a:t>Задача.   В запасе-4рыбки по 1 кг 500 г. Какова масса рыбы?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Растёт население планеты.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мире в час рождается 21 человек, умирает – 18.</a:t>
            </a:r>
          </a:p>
          <a:p>
            <a:r>
              <a:rPr lang="ru-RU" sz="4000" dirty="0" smtClean="0"/>
              <a:t>Население планеты возрастёт к     2020 году до 8 миллиардов   человек. </a:t>
            </a:r>
          </a:p>
          <a:p>
            <a:pPr>
              <a:buNone/>
            </a:pPr>
            <a:r>
              <a:rPr lang="ru-RU" sz="4000" i="1" dirty="0" smtClean="0"/>
              <a:t>       (Точные это числа или приближённые? Почему?)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Необходимо для жизни: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/>
              <a:t>     </a:t>
            </a:r>
            <a:r>
              <a:rPr lang="ru-RU" sz="5400" dirty="0" smtClean="0">
                <a:solidFill>
                  <a:schemeClr val="accent2"/>
                </a:solidFill>
              </a:rPr>
              <a:t>вода и чистый воздух</a:t>
            </a:r>
            <a:r>
              <a:rPr lang="ru-RU" sz="4800" dirty="0" smtClean="0">
                <a:solidFill>
                  <a:schemeClr val="accent2"/>
                </a:solidFill>
              </a:rPr>
              <a:t>.</a:t>
            </a:r>
            <a:endParaRPr lang="ru-RU" sz="4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5400" dirty="0" smtClean="0"/>
              <a:t>       Как это сохранить?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      </a:t>
            </a:r>
            <a:r>
              <a:rPr lang="ru-RU" sz="6000" dirty="0" smtClean="0"/>
              <a:t>Что называют лёгкими планеты?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Леса – лёгкие планеты. Что дают леса?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esktop\ma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3600400" cy="4464496"/>
          </a:xfrm>
          <a:prstGeom prst="rect">
            <a:avLst/>
          </a:prstGeom>
          <a:noFill/>
        </p:spPr>
      </p:pic>
      <p:pic>
        <p:nvPicPr>
          <p:cNvPr id="1027" name="Picture 3" descr="C:\Users\Samsung\Desktop\mai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240360" cy="433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4178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r>
              <a:rPr lang="ru-RU" sz="3100" dirty="0" smtClean="0"/>
              <a:t> Хвойные леса. </a:t>
            </a:r>
            <a:r>
              <a:rPr lang="ru-RU" sz="3100" dirty="0" err="1" smtClean="0"/>
              <a:t>Фитоциды</a:t>
            </a:r>
            <a:r>
              <a:rPr lang="ru-RU" sz="3100" dirty="0" smtClean="0"/>
              <a:t>, выделяемые хвойными лесам</a:t>
            </a:r>
            <a:r>
              <a:rPr lang="ru-RU" sz="3600" dirty="0" smtClean="0"/>
              <a:t>и, </a:t>
            </a:r>
            <a:r>
              <a:rPr lang="ru-RU" sz="3100" dirty="0" smtClean="0"/>
              <a:t>убивают микробы многих</a:t>
            </a:r>
            <a:br>
              <a:rPr lang="ru-RU" sz="3100" dirty="0" smtClean="0"/>
            </a:br>
            <a:r>
              <a:rPr lang="ru-RU" sz="3100" dirty="0" smtClean="0"/>
              <a:t>заболеваний </a:t>
            </a:r>
            <a:br>
              <a:rPr lang="ru-RU" sz="31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esktop\7DS99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27280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Женьшень</a:t>
            </a:r>
          </a:p>
          <a:p>
            <a:endParaRPr lang="ru-RU" dirty="0" smtClean="0"/>
          </a:p>
          <a:p>
            <a:r>
              <a:rPr lang="ru-RU" dirty="0" smtClean="0"/>
              <a:t>Женьшень                                              Лимонник                            </a:t>
            </a:r>
            <a:endParaRPr lang="ru-RU" dirty="0"/>
          </a:p>
        </p:txBody>
      </p:sp>
      <p:pic>
        <p:nvPicPr>
          <p:cNvPr id="2050" name="Picture 2" descr="C:\Users\Samsung\Desktop\jenshen-150x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4121423" cy="3816424"/>
          </a:xfrm>
          <a:prstGeom prst="rect">
            <a:avLst/>
          </a:prstGeom>
          <a:noFill/>
        </p:spPr>
      </p:pic>
      <p:pic>
        <p:nvPicPr>
          <p:cNvPr id="2051" name="Picture 3" descr="C:\Users\Samsung\Desktop\limonnik-150x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412776"/>
            <a:ext cx="3707903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сохранить лес?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последние 10 лет площадь леса быстро уменьшается.</a:t>
            </a:r>
          </a:p>
          <a:p>
            <a:r>
              <a:rPr lang="ru-RU" dirty="0" smtClean="0"/>
              <a:t>2/3 площади лесов уничтожена пожарами, вырубкой.</a:t>
            </a:r>
          </a:p>
          <a:p>
            <a:r>
              <a:rPr lang="ru-RU" dirty="0" smtClean="0"/>
              <a:t>От чего бывают пожары?</a:t>
            </a:r>
          </a:p>
          <a:p>
            <a:r>
              <a:rPr lang="ru-RU" dirty="0" smtClean="0"/>
              <a:t>Как уберечь лес?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неприятности ждут </a:t>
            </a:r>
            <a:br>
              <a:rPr lang="ru-RU" dirty="0" smtClean="0"/>
            </a:br>
            <a:r>
              <a:rPr lang="ru-RU" dirty="0" smtClean="0"/>
              <a:t>           планету?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Гибель </a:t>
            </a:r>
            <a:r>
              <a:rPr lang="ru-RU" sz="3200" dirty="0" smtClean="0"/>
              <a:t>животных, исчезновение многих видов.</a:t>
            </a:r>
            <a:endParaRPr lang="ru-RU" sz="3200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Таяние </a:t>
            </a:r>
            <a:r>
              <a:rPr lang="ru-RU" sz="3200" dirty="0" smtClean="0"/>
              <a:t>снегов.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(В горах </a:t>
            </a:r>
            <a:r>
              <a:rPr lang="ru-RU" sz="3200" dirty="0" err="1" smtClean="0"/>
              <a:t>Килимонджаро</a:t>
            </a:r>
            <a:r>
              <a:rPr lang="ru-RU" sz="3200" dirty="0" smtClean="0"/>
              <a:t> растаяли все снега).</a:t>
            </a:r>
          </a:p>
          <a:p>
            <a:pPr marL="514350" indent="-514350">
              <a:buNone/>
            </a:pPr>
            <a:r>
              <a:rPr lang="ru-RU" dirty="0" smtClean="0"/>
              <a:t>     Г</a:t>
            </a:r>
            <a:r>
              <a:rPr lang="ru-RU" sz="3200" dirty="0" smtClean="0"/>
              <a:t>лобальные катастрофы.</a:t>
            </a:r>
          </a:p>
          <a:p>
            <a:pPr marL="514350" indent="-514350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Виноват пи в этом человек?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Исчезнувшие виды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Золотая жаба. Исчезла в 1989 г.</a:t>
            </a:r>
            <a:endParaRPr lang="ru-RU" dirty="0"/>
          </a:p>
        </p:txBody>
      </p:sp>
      <p:pic>
        <p:nvPicPr>
          <p:cNvPr id="3074" name="Picture 2" descr="C:\Users\Samsung\Desktop\golden-toad_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54221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Каспийский тигр. Последний</a:t>
            </a:r>
            <a:br>
              <a:rPr lang="ru-RU" dirty="0" smtClean="0"/>
            </a:br>
            <a:r>
              <a:rPr lang="ru-RU" dirty="0" smtClean="0"/>
              <a:t>убит  в  1970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amsung\Desktop\caspian-tiger_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          </a:t>
            </a:r>
            <a:r>
              <a:rPr lang="ru-RU" sz="4400" dirty="0" smtClean="0">
                <a:solidFill>
                  <a:schemeClr val="accent2"/>
                </a:solidFill>
              </a:rPr>
              <a:t>ПОКАЗАТЬ</a:t>
            </a:r>
            <a:r>
              <a:rPr lang="ru-RU" sz="4400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как важно заботится о природе      и к чему  приводит   варварское отношение   к   тому,   что      нас 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               окружает.                    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Сумчатый волк. Убит в1980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amsung\Desktop\thylacine_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74" y="1484784"/>
            <a:ext cx="7327205" cy="475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Черепаха с острова Пинта</a:t>
            </a:r>
            <a:br>
              <a:rPr lang="ru-RU" dirty="0" smtClean="0"/>
            </a:br>
            <a:r>
              <a:rPr lang="ru-RU" dirty="0" smtClean="0"/>
              <a:t>100 лет. Умерла 24 июня 1912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amsung\Desktop\lonesome-george-pinta_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88436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редкие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900" dirty="0" smtClean="0"/>
              <a:t>Паук –птицеед. Длина -11 см. живёт 25 лет.</a:t>
            </a:r>
            <a:endParaRPr lang="ru-RU" sz="5900" dirty="0"/>
          </a:p>
        </p:txBody>
      </p:sp>
      <p:pic>
        <p:nvPicPr>
          <p:cNvPr id="8194" name="Picture 2" descr="C:\Users\Samsung\Desktop\ee5ceadc5e30b70ae2b41f99c19423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628800"/>
            <a:ext cx="6086475" cy="378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Обезьяны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amsung\Desktop\aba6caf6af18c48a288e2ce557b39b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7342113" cy="440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Грудоклювые</a:t>
            </a:r>
            <a:r>
              <a:rPr lang="ru-RU" dirty="0" smtClean="0"/>
              <a:t> черепахи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8" name="Picture 8" descr="C:\Users\Samsung\Desktop\45de5dc7b93b96600528c501e58941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162050"/>
            <a:ext cx="7419280" cy="507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Дальневосточный леопард. </a:t>
            </a:r>
            <a:r>
              <a:rPr lang="ru-RU" dirty="0" err="1" smtClean="0"/>
              <a:t>Ореал</a:t>
            </a:r>
            <a:r>
              <a:rPr lang="ru-RU" dirty="0" smtClean="0"/>
              <a:t> обитания.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amsung\Desktop\44b4a29e69f45629968edd9f244d8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488832" cy="480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леопардов. Приморье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esktop\a1f41fb14c1a3d293ca4dff24e467f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40768"/>
            <a:ext cx="7080448" cy="446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88640"/>
            <a:ext cx="749808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Численность 520-530. леопардов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msung\Desktop\b2cf9f3d55b93c101a8e56466ed7b8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488832" cy="468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Снежный барс -ирбис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50055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Длина тела-</a:t>
            </a:r>
          </a:p>
          <a:p>
            <a:pPr>
              <a:buNone/>
            </a:pPr>
            <a:r>
              <a:rPr lang="ru-RU" dirty="0" smtClean="0"/>
              <a:t>Длина тела  1м 4осм. Длина хвоста-1м 5 см</a:t>
            </a:r>
            <a:endParaRPr lang="ru-RU" dirty="0"/>
          </a:p>
        </p:txBody>
      </p:sp>
      <p:pic>
        <p:nvPicPr>
          <p:cNvPr id="3074" name="Picture 2" descr="C:\Users\Samsung\Desktop\d5b52de8a49ad4369e276e96b17c8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05678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 имени Лазо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/>
              <a:t>Памятники </a:t>
            </a:r>
            <a:r>
              <a:rPr lang="ru-RU" dirty="0" smtClean="0"/>
              <a:t>природы:</a:t>
            </a:r>
          </a:p>
          <a:p>
            <a:r>
              <a:rPr lang="ru-RU" dirty="0" smtClean="0"/>
              <a:t>К</a:t>
            </a:r>
            <a:r>
              <a:rPr lang="ru-RU" dirty="0" smtClean="0"/>
              <a:t>утузовский </a:t>
            </a:r>
            <a:r>
              <a:rPr lang="ru-RU" dirty="0" smtClean="0"/>
              <a:t>лес-5,2 тыс.га</a:t>
            </a:r>
          </a:p>
          <a:p>
            <a:r>
              <a:rPr lang="ru-RU" dirty="0" smtClean="0"/>
              <a:t>Заказник «</a:t>
            </a:r>
            <a:r>
              <a:rPr lang="ru-RU" dirty="0" err="1" smtClean="0"/>
              <a:t>Чукенский</a:t>
            </a:r>
            <a:r>
              <a:rPr lang="ru-RU" dirty="0" smtClean="0"/>
              <a:t>» </a:t>
            </a:r>
            <a:r>
              <a:rPr lang="ru-RU" sz="2400" dirty="0" smtClean="0"/>
              <a:t>для восстановления и сохранения  лесов-219,7 </a:t>
            </a:r>
            <a:r>
              <a:rPr lang="ru-RU" sz="2400" dirty="0" smtClean="0"/>
              <a:t>тыс. </a:t>
            </a:r>
            <a:r>
              <a:rPr lang="ru-RU" sz="2400" dirty="0" smtClean="0"/>
              <a:t>га</a:t>
            </a:r>
            <a:endParaRPr lang="ru-RU" dirty="0" smtClean="0"/>
          </a:p>
          <a:p>
            <a:r>
              <a:rPr lang="ru-RU" dirty="0" smtClean="0"/>
              <a:t>Заказник «Бобровый</a:t>
            </a:r>
            <a:r>
              <a:rPr lang="ru-RU" dirty="0" smtClean="0"/>
              <a:t>» на реке </a:t>
            </a:r>
            <a:r>
              <a:rPr lang="ru-RU" dirty="0" err="1" smtClean="0"/>
              <a:t>Немту</a:t>
            </a:r>
            <a:r>
              <a:rPr lang="ru-RU" dirty="0" smtClean="0"/>
              <a:t> –протянулся вдоль реки на </a:t>
            </a:r>
            <a:r>
              <a:rPr lang="ru-RU" dirty="0" smtClean="0"/>
              <a:t>40 </a:t>
            </a:r>
            <a:r>
              <a:rPr lang="ru-RU" dirty="0" smtClean="0"/>
              <a:t>км.</a:t>
            </a:r>
            <a:endParaRPr lang="ru-RU" dirty="0" smtClean="0"/>
          </a:p>
          <a:p>
            <a:r>
              <a:rPr lang="ru-RU" dirty="0" smtClean="0"/>
              <a:t>Комплексный биологический заказник «</a:t>
            </a:r>
            <a:r>
              <a:rPr lang="ru-RU" dirty="0" err="1" smtClean="0"/>
              <a:t>Матайский</a:t>
            </a:r>
            <a:r>
              <a:rPr lang="ru-RU" dirty="0" smtClean="0"/>
              <a:t>»- 114,4 тыс.га</a:t>
            </a:r>
          </a:p>
          <a:p>
            <a:r>
              <a:rPr lang="ru-RU" dirty="0" smtClean="0"/>
              <a:t>Заказник «</a:t>
            </a:r>
            <a:r>
              <a:rPr lang="ru-RU" dirty="0" err="1" smtClean="0"/>
              <a:t>Аистиный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Среднехорский</a:t>
            </a:r>
            <a:r>
              <a:rPr lang="ru-RU" dirty="0" smtClean="0"/>
              <a:t>» –ареал амурского тигра.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ЭКОЛОГИЯ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5"/>
                </a:solidFill>
              </a:rPr>
              <a:t>ЭКО- дом, жилище, природа;</a:t>
            </a:r>
          </a:p>
          <a:p>
            <a:pPr>
              <a:buNone/>
            </a:pPr>
            <a:r>
              <a:rPr lang="ru-RU" sz="5400" dirty="0" smtClean="0">
                <a:solidFill>
                  <a:schemeClr val="accent5"/>
                </a:solidFill>
              </a:rPr>
              <a:t>ЛОГЛС – наука.</a:t>
            </a:r>
          </a:p>
          <a:p>
            <a:endParaRPr lang="ru-RU" sz="5400" dirty="0" smtClean="0"/>
          </a:p>
          <a:p>
            <a:pPr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ЭКОЛОГИЯ – наука о природе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\Desktop\220px-Переяславка,_Хабаровский_кр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7"/>
            <a:ext cx="6840760" cy="475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9847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мы побывали?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охраняют природу?</a:t>
            </a:r>
          </a:p>
          <a:p>
            <a:r>
              <a:rPr lang="ru-RU" dirty="0" smtClean="0"/>
              <a:t>Что делают в районе имени Лазо?</a:t>
            </a:r>
          </a:p>
          <a:p>
            <a:r>
              <a:rPr lang="ru-RU" dirty="0" smtClean="0"/>
              <a:t>Какие животные входят в Красную книгу района?</a:t>
            </a:r>
          </a:p>
          <a:p>
            <a:r>
              <a:rPr lang="ru-RU" dirty="0" smtClean="0"/>
              <a:t>Какой проект  о переработке мусора есть в районе?</a:t>
            </a:r>
          </a:p>
          <a:p>
            <a:r>
              <a:rPr lang="ru-RU" dirty="0" smtClean="0"/>
              <a:t>Как вы можете помочь?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грозит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/>
              <a:t>              «Человечество не погибнет   от  атомного кошмара, а задохнётся от собственных отходов»</a:t>
            </a:r>
          </a:p>
          <a:p>
            <a:pPr>
              <a:buNone/>
            </a:pPr>
            <a:r>
              <a:rPr lang="ru-RU" sz="5400" dirty="0" smtClean="0"/>
              <a:t>                              Нильс Бор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Природа в опасности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  мире 11 000 000 свалок, 260 000 га </a:t>
            </a:r>
            <a:r>
              <a:rPr lang="ru-RU" dirty="0" smtClean="0"/>
              <a:t>          –</a:t>
            </a:r>
            <a:r>
              <a:rPr lang="ru-RU" dirty="0" smtClean="0"/>
              <a:t>это 4 города Хабаровска.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Каждый </a:t>
            </a:r>
            <a:r>
              <a:rPr lang="ru-RU" dirty="0" smtClean="0"/>
              <a:t>человек ( в среднем) в </a:t>
            </a:r>
            <a:r>
              <a:rPr lang="ru-RU" dirty="0" smtClean="0"/>
              <a:t>год «даёт»  </a:t>
            </a:r>
            <a:r>
              <a:rPr lang="ru-RU" dirty="0" smtClean="0"/>
              <a:t>500 г мусора.  </a:t>
            </a:r>
          </a:p>
          <a:p>
            <a:pPr>
              <a:buNone/>
            </a:pPr>
            <a:r>
              <a:rPr lang="ru-RU" dirty="0" smtClean="0"/>
              <a:t>              Сколько </a:t>
            </a:r>
            <a:r>
              <a:rPr lang="ru-RU" dirty="0" smtClean="0"/>
              <a:t>за год? </a:t>
            </a:r>
          </a:p>
          <a:p>
            <a:pPr>
              <a:buNone/>
            </a:pPr>
            <a:r>
              <a:rPr lang="ru-RU" dirty="0" smtClean="0"/>
              <a:t> Куда </a:t>
            </a:r>
            <a:r>
              <a:rPr lang="ru-RU" dirty="0" smtClean="0"/>
              <a:t>уходит этот мусор?</a:t>
            </a:r>
          </a:p>
          <a:p>
            <a:pPr>
              <a:buNone/>
            </a:pPr>
            <a:r>
              <a:rPr lang="ru-RU" dirty="0" smtClean="0"/>
              <a:t>Как поступают в других странах?</a:t>
            </a:r>
          </a:p>
          <a:p>
            <a:pPr>
              <a:buNone/>
            </a:pPr>
            <a:r>
              <a:rPr lang="ru-RU" dirty="0" smtClean="0"/>
              <a:t>Что делается у нас?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Опасный мусор.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опасному мусору относятся энергосберегающие лампочки, сотовые телефоны, (135 млн.) батарейки.</a:t>
            </a:r>
          </a:p>
          <a:p>
            <a:r>
              <a:rPr lang="ru-RU" dirty="0" smtClean="0"/>
              <a:t>1 батарейка, оказавшаяся  в лесу, отравляет территорию обитания двух ёжиков.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ёжиках.</a:t>
            </a:r>
            <a:br>
              <a:rPr lang="ru-RU" dirty="0" smtClean="0"/>
            </a:br>
            <a:r>
              <a:rPr lang="ru-RU" dirty="0" smtClean="0"/>
              <a:t>защита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esktop\Ежик-свернулся-в-клубок-768x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3379"/>
            <a:ext cx="7310119" cy="4753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По-гречески-ежинос</a:t>
            </a:r>
            <a:r>
              <a:rPr lang="ru-RU" sz="2800" dirty="0" smtClean="0"/>
              <a:t> –пожиратель змей,</a:t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 err="1" smtClean="0"/>
              <a:t>индоевропейски</a:t>
            </a:r>
            <a:r>
              <a:rPr lang="ru-RU" sz="2800" dirty="0" smtClean="0"/>
              <a:t> –ежих -колоть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4480" y="1447800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рррР</a:t>
            </a:r>
            <a:r>
              <a:rPr lang="ru-RU" dirty="0" smtClean="0"/>
              <a:t>                                                       </a:t>
            </a:r>
            <a:r>
              <a:rPr lang="ru-RU" dirty="0" smtClean="0"/>
              <a:t>Р            Размеры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                                                          1    </a:t>
            </a:r>
            <a:r>
              <a:rPr lang="ru-RU" dirty="0" smtClean="0"/>
              <a:t>            10-44 </a:t>
            </a:r>
            <a:r>
              <a:rPr lang="ru-RU" dirty="0" smtClean="0"/>
              <a:t>см</a:t>
            </a:r>
          </a:p>
          <a:p>
            <a:r>
              <a:rPr lang="ru-RU" dirty="0" smtClean="0"/>
              <a:t>                                                                   </a:t>
            </a:r>
            <a:r>
              <a:rPr lang="ru-RU" dirty="0" smtClean="0"/>
              <a:t>             300г-1</a:t>
            </a:r>
            <a:r>
              <a:rPr lang="ru-RU" dirty="0" smtClean="0"/>
              <a:t>, 5 кг</a:t>
            </a:r>
          </a:p>
          <a:p>
            <a:r>
              <a:rPr lang="ru-RU" dirty="0" smtClean="0"/>
              <a:t>                                                                 </a:t>
            </a:r>
            <a:r>
              <a:rPr lang="ru-RU" dirty="0" smtClean="0"/>
              <a:t>                  хвост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</a:t>
            </a:r>
            <a:r>
              <a:rPr lang="ru-RU" dirty="0" smtClean="0"/>
              <a:t>                1-21 </a:t>
            </a:r>
            <a:r>
              <a:rPr lang="ru-RU" dirty="0" smtClean="0"/>
              <a:t>см,  </a:t>
            </a:r>
          </a:p>
          <a:p>
            <a:pPr>
              <a:buNone/>
            </a:pPr>
            <a:r>
              <a:rPr lang="ru-RU" dirty="0" smtClean="0"/>
              <a:t>  1 -21 см                                                 </a:t>
            </a:r>
            <a:r>
              <a:rPr lang="ru-RU" dirty="0" smtClean="0"/>
              <a:t>                около 1000 игл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Зубов-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</a:t>
            </a:r>
            <a:r>
              <a:rPr lang="ru-RU" dirty="0" smtClean="0"/>
              <a:t>                16-на верхней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>                                                                        челюсти и 20 - на                                нижней </a:t>
            </a:r>
            <a:r>
              <a:rPr lang="ru-RU" dirty="0" smtClean="0"/>
              <a:t>челюсти и 20 на </a:t>
            </a:r>
            <a:r>
              <a:rPr lang="ru-RU" dirty="0" smtClean="0"/>
              <a:t>верхней       нижней.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Скорость бега 3-4 км/ч   </a:t>
            </a:r>
            <a:r>
              <a:rPr lang="ru-RU" dirty="0" smtClean="0"/>
              <a:t>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Какую задачу можно составить?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Samsung\Desktop\Еж-фото-768x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412776"/>
            <a:ext cx="5328591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66934" y="4516150"/>
            <a:ext cx="1034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км/ч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Мусор в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В  морях плавают целые мусорные </a:t>
            </a:r>
          </a:p>
          <a:p>
            <a:pPr>
              <a:buNone/>
            </a:pPr>
            <a:r>
              <a:rPr lang="ru-RU" dirty="0" smtClean="0"/>
              <a:t>острова.</a:t>
            </a:r>
          </a:p>
          <a:p>
            <a:pPr>
              <a:buNone/>
            </a:pPr>
            <a:r>
              <a:rPr lang="ru-RU" dirty="0" smtClean="0"/>
              <a:t>Особую </a:t>
            </a:r>
          </a:p>
          <a:p>
            <a:pPr>
              <a:buNone/>
            </a:pPr>
            <a:r>
              <a:rPr lang="ru-RU" dirty="0" smtClean="0"/>
              <a:t>опасность</a:t>
            </a:r>
          </a:p>
          <a:p>
            <a:pPr>
              <a:buNone/>
            </a:pPr>
            <a:r>
              <a:rPr lang="ru-RU" dirty="0" smtClean="0"/>
              <a:t>представ-</a:t>
            </a:r>
          </a:p>
          <a:p>
            <a:pPr>
              <a:buNone/>
            </a:pPr>
            <a:r>
              <a:rPr lang="ru-RU" dirty="0" err="1" smtClean="0"/>
              <a:t>ляют</a:t>
            </a:r>
            <a:r>
              <a:rPr lang="ru-RU" dirty="0" smtClean="0"/>
              <a:t>  </a:t>
            </a:r>
            <a:r>
              <a:rPr lang="ru-RU" dirty="0" err="1" smtClean="0"/>
              <a:t>це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лофановые</a:t>
            </a:r>
            <a:r>
              <a:rPr lang="ru-RU" dirty="0" smtClean="0"/>
              <a:t> </a:t>
            </a:r>
            <a:r>
              <a:rPr lang="ru-RU" dirty="0" smtClean="0"/>
              <a:t>пакеты.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Какие виды акул вы знаете? Как поглощают планктон  акулы и </a:t>
            </a:r>
            <a:r>
              <a:rPr lang="ru-RU" dirty="0" smtClean="0"/>
              <a:t>киты?</a:t>
            </a:r>
            <a:endParaRPr lang="ru-RU" dirty="0"/>
          </a:p>
        </p:txBody>
      </p:sp>
      <p:pic>
        <p:nvPicPr>
          <p:cNvPr id="1026" name="Picture 2" descr="C:\Users\Samsung\Desktop\Акула-фото-520x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400600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652</Words>
  <Application>Microsoft Office PowerPoint</Application>
  <PresentationFormat>Экран (4:3)</PresentationFormat>
  <Paragraphs>158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 2017 год –  ГОД ЭКОЛОГИИ</vt:lpstr>
      <vt:lpstr>                 Цель</vt:lpstr>
      <vt:lpstr>ЭКОЛОГИЯ</vt:lpstr>
      <vt:lpstr>Что нам грозит</vt:lpstr>
      <vt:lpstr>Природа в опасности</vt:lpstr>
      <vt:lpstr>Опасный мусор.</vt:lpstr>
      <vt:lpstr>О ёжиках. защита</vt:lpstr>
      <vt:lpstr>По-гречески-ежинос –пожиратель змей, по индоевропейски –ежих -колоть</vt:lpstr>
      <vt:lpstr>Мусор в море</vt:lpstr>
      <vt:lpstr>Об акулах </vt:lpstr>
      <vt:lpstr>Растёт население планеты.</vt:lpstr>
      <vt:lpstr>       Необходимо для жизни:</vt:lpstr>
      <vt:lpstr>Леса – лёгкие планеты. Что дают леса? </vt:lpstr>
      <vt:lpstr>, Хвойные леса. Фитоциды, выделяемые хвойными лесами, убивают микробы многих заболеваний  </vt:lpstr>
      <vt:lpstr>Редкие растения</vt:lpstr>
      <vt:lpstr>Как сохранить лес?</vt:lpstr>
      <vt:lpstr>Какие неприятности ждут             планету?     </vt:lpstr>
      <vt:lpstr>Исчезнувшие виды животных</vt:lpstr>
      <vt:lpstr>Каспийский тигр. Последний убит  в  1970 г</vt:lpstr>
      <vt:lpstr>Сумчатый волк. Убит в1980 г</vt:lpstr>
      <vt:lpstr>Черепаха с острова Пинта 100 лет. Умерла 24 июня 1912 г</vt:lpstr>
      <vt:lpstr>Очень редкие животные</vt:lpstr>
      <vt:lpstr>Обезьяны</vt:lpstr>
      <vt:lpstr>Грудоклювые черепахи</vt:lpstr>
      <vt:lpstr>Дальневосточный леопард. Ореал обитания.</vt:lpstr>
      <vt:lpstr>Земля леопардов. Приморье</vt:lpstr>
      <vt:lpstr>Численность 520-530. леопардов</vt:lpstr>
      <vt:lpstr>Снежный барс -ирбис</vt:lpstr>
      <vt:lpstr>Район имени Лазо</vt:lpstr>
      <vt:lpstr>Слайд 30</vt:lpstr>
      <vt:lpstr>Слайд 31</vt:lpstr>
      <vt:lpstr>Где мы побывали?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ЭКОЛОГИЯ. (Числа, полученные при измерении)</dc:title>
  <dc:creator>Людмила</dc:creator>
  <cp:lastModifiedBy>Samsung</cp:lastModifiedBy>
  <cp:revision>55</cp:revision>
  <dcterms:created xsi:type="dcterms:W3CDTF">2013-12-02T09:18:54Z</dcterms:created>
  <dcterms:modified xsi:type="dcterms:W3CDTF">2017-04-30T05:44:04Z</dcterms:modified>
</cp:coreProperties>
</file>