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8"/>
  </p:notesMasterIdLst>
  <p:sldIdLst>
    <p:sldId id="256" r:id="rId2"/>
    <p:sldId id="268" r:id="rId3"/>
    <p:sldId id="267" r:id="rId4"/>
    <p:sldId id="257" r:id="rId5"/>
    <p:sldId id="270" r:id="rId6"/>
    <p:sldId id="271" r:id="rId7"/>
    <p:sldId id="266" r:id="rId8"/>
    <p:sldId id="275" r:id="rId9"/>
    <p:sldId id="261" r:id="rId10"/>
    <p:sldId id="273" r:id="rId11"/>
    <p:sldId id="262" r:id="rId12"/>
    <p:sldId id="263" r:id="rId13"/>
    <p:sldId id="276" r:id="rId14"/>
    <p:sldId id="274" r:id="rId15"/>
    <p:sldId id="265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96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CEDBD-80A6-4D39-8D5E-F9999D8DF65B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91114-BE4C-42C3-AE24-069EF1BF413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91114-BE4C-42C3-AE24-069EF1BF413C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2392D4B-DBD0-44CB-8745-75137FA34593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3C7D93A-5AB7-4101-83B4-14C4D35C2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14-queen-we%20are%20the%20champions%20(zvukoff.ru).mp3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2000263"/>
          </a:xfrm>
        </p:spPr>
        <p:txBody>
          <a:bodyPr>
            <a:normAutofit/>
          </a:bodyPr>
          <a:lstStyle/>
          <a:p>
            <a:r>
              <a:rPr lang="ru-RU" dirty="0" smtClean="0"/>
              <a:t>ВЕСЕЛОЕ СОРЕВНОВАНИЕ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8868"/>
            <a:ext cx="6400800" cy="320993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ЦЕЛИ:</a:t>
            </a:r>
          </a:p>
          <a:p>
            <a:r>
              <a:rPr lang="en-US" dirty="0" smtClean="0"/>
              <a:t>-</a:t>
            </a:r>
            <a:r>
              <a:rPr lang="ru-RU" dirty="0" smtClean="0"/>
              <a:t>ОБОБЩЕНИЕ ИЗУЧЕННОГО МАТЕРИАЛА ПО ТЕМЕ «ЛИЦА ЛОНДОНА»</a:t>
            </a:r>
          </a:p>
          <a:p>
            <a:r>
              <a:rPr lang="ru-RU" dirty="0" smtClean="0"/>
              <a:t> </a:t>
            </a:r>
            <a:r>
              <a:rPr lang="en-US" dirty="0" smtClean="0"/>
              <a:t>-</a:t>
            </a:r>
            <a:r>
              <a:rPr lang="ru-RU" dirty="0" smtClean="0"/>
              <a:t>АКТУАЛИЗАЦИЯ ФОНЕТИЧЕСКИХ И ГРАММАТИЧЕСКИХ НАВЫКОВ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ru-RU" dirty="0" smtClean="0"/>
              <a:t>СОВЕРШЕНСТВОВАНИЕ НАВЫКОВ МОНОЛОГИЧЕСКОЙ И ДИАЛОГИЧЕСКОЙ РЕЧИ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CONTEST 4 PHYSICAL EXERCISES FOR YOU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Hands up! Hands down</a:t>
            </a:r>
            <a:r>
              <a:rPr lang="en-US" b="1" dirty="0" smtClean="0">
                <a:solidFill>
                  <a:schemeClr val="bg1"/>
                </a:solidFill>
              </a:rPr>
              <a:t>!</a:t>
            </a:r>
            <a:endParaRPr lang="ru-RU" b="1" dirty="0" smtClean="0">
              <a:solidFill>
                <a:schemeClr val="bg1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Hands on hips! Sit down</a:t>
            </a:r>
            <a:r>
              <a:rPr lang="en-US" b="1" dirty="0" smtClean="0">
                <a:solidFill>
                  <a:schemeClr val="bg1"/>
                </a:solidFill>
              </a:rPr>
              <a:t>!</a:t>
            </a:r>
            <a:endParaRPr lang="ru-RU" b="1" dirty="0" smtClean="0">
              <a:solidFill>
                <a:schemeClr val="bg1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Hands up! To the sides</a:t>
            </a:r>
            <a:r>
              <a:rPr lang="en-US" b="1" dirty="0" smtClean="0">
                <a:solidFill>
                  <a:schemeClr val="bg1"/>
                </a:solidFill>
              </a:rPr>
              <a:t>!</a:t>
            </a:r>
            <a:endParaRPr lang="ru-RU" b="1" dirty="0" smtClean="0">
              <a:solidFill>
                <a:schemeClr val="bg1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Bend left! Bend right</a:t>
            </a:r>
            <a:r>
              <a:rPr lang="en-US" b="1" dirty="0" smtClean="0">
                <a:solidFill>
                  <a:schemeClr val="bg1"/>
                </a:solidFill>
              </a:rPr>
              <a:t>!</a:t>
            </a:r>
            <a:endParaRPr lang="ru-RU" b="1" dirty="0" smtClean="0">
              <a:solidFill>
                <a:schemeClr val="bg1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One, two, three! Hop</a:t>
            </a:r>
            <a:r>
              <a:rPr lang="en-US" b="1" dirty="0" smtClean="0">
                <a:solidFill>
                  <a:schemeClr val="bg1"/>
                </a:solidFill>
              </a:rPr>
              <a:t>!</a:t>
            </a:r>
            <a:endParaRPr lang="ru-RU" b="1" dirty="0" smtClean="0">
              <a:solidFill>
                <a:schemeClr val="bg1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One, two, three! Stop</a:t>
            </a:r>
            <a:r>
              <a:rPr lang="en-US" b="1" dirty="0" smtClean="0">
                <a:solidFill>
                  <a:schemeClr val="bg1"/>
                </a:solidFill>
              </a:rPr>
              <a:t>!</a:t>
            </a:r>
            <a:endParaRPr lang="ru-RU" b="1" dirty="0" smtClean="0">
              <a:solidFill>
                <a:schemeClr val="bg1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Stand still!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038600" cy="4286281"/>
          </a:xfrm>
        </p:spPr>
        <p:txBody>
          <a:bodyPr>
            <a:noAutofit/>
          </a:bodyPr>
          <a:lstStyle/>
          <a:p>
            <a:r>
              <a:rPr lang="en-US" sz="1400" b="1" dirty="0" smtClean="0"/>
              <a:t>Stand up and show me </a:t>
            </a:r>
            <a:r>
              <a:rPr lang="en-US" sz="1400" b="1" dirty="0" smtClean="0">
                <a:solidFill>
                  <a:srgbClr val="FFC000"/>
                </a:solidFill>
              </a:rPr>
              <a:t>orange</a:t>
            </a:r>
            <a:r>
              <a:rPr lang="en-US" sz="1400" b="1" dirty="0" smtClean="0">
                <a:solidFill>
                  <a:srgbClr val="FFC000"/>
                </a:solidFill>
              </a:rPr>
              <a:t>!</a:t>
            </a:r>
            <a:endParaRPr lang="ru-RU" sz="1400" b="1" dirty="0" smtClean="0">
              <a:solidFill>
                <a:srgbClr val="FFC000"/>
              </a:solidFill>
            </a:endParaRPr>
          </a:p>
          <a:p>
            <a:endParaRPr lang="en-US" sz="1400" b="1" dirty="0" smtClean="0">
              <a:solidFill>
                <a:srgbClr val="FFC000"/>
              </a:solidFill>
            </a:endParaRPr>
          </a:p>
          <a:p>
            <a:r>
              <a:rPr lang="en-US" sz="1400" b="1" dirty="0" smtClean="0"/>
              <a:t>Hands up and show me </a:t>
            </a:r>
            <a:r>
              <a:rPr lang="en-US" sz="1400" b="1" dirty="0" smtClean="0">
                <a:solidFill>
                  <a:srgbClr val="00B0F0"/>
                </a:solidFill>
              </a:rPr>
              <a:t>blue</a:t>
            </a:r>
            <a:r>
              <a:rPr lang="en-US" sz="1400" b="1" dirty="0" smtClean="0">
                <a:solidFill>
                  <a:srgbClr val="00B0F0"/>
                </a:solidFill>
              </a:rPr>
              <a:t>!</a:t>
            </a:r>
            <a:endParaRPr lang="ru-RU" sz="1400" b="1" dirty="0" smtClean="0">
              <a:solidFill>
                <a:srgbClr val="00B0F0"/>
              </a:solidFill>
            </a:endParaRPr>
          </a:p>
          <a:p>
            <a:endParaRPr lang="en-US" sz="1400" b="1" dirty="0" smtClean="0">
              <a:solidFill>
                <a:srgbClr val="00B0F0"/>
              </a:solidFill>
            </a:endParaRPr>
          </a:p>
          <a:p>
            <a:r>
              <a:rPr lang="en-US" sz="1400" b="1" dirty="0" smtClean="0"/>
              <a:t>Clap! Clap! Show me </a:t>
            </a:r>
            <a:r>
              <a:rPr lang="en-US" sz="1400" b="1" dirty="0" smtClean="0">
                <a:solidFill>
                  <a:srgbClr val="FFFF00"/>
                </a:solidFill>
              </a:rPr>
              <a:t>yellow</a:t>
            </a:r>
            <a:r>
              <a:rPr lang="en-US" sz="1400" b="1" dirty="0" smtClean="0">
                <a:solidFill>
                  <a:srgbClr val="FFFF00"/>
                </a:solidFill>
              </a:rPr>
              <a:t>!</a:t>
            </a:r>
            <a:endParaRPr lang="ru-RU" sz="1400" b="1" dirty="0" smtClean="0">
              <a:solidFill>
                <a:srgbClr val="FFFF00"/>
              </a:solidFill>
            </a:endParaRPr>
          </a:p>
          <a:p>
            <a:endParaRPr lang="en-US" sz="1400" b="1" dirty="0" smtClean="0">
              <a:solidFill>
                <a:srgbClr val="FFFF00"/>
              </a:solidFill>
            </a:endParaRPr>
          </a:p>
          <a:p>
            <a:r>
              <a:rPr lang="en-US" sz="1400" b="1" dirty="0" smtClean="0"/>
              <a:t>Sit down. Nice of you</a:t>
            </a:r>
            <a:r>
              <a:rPr lang="en-US" sz="1400" b="1" dirty="0" smtClean="0"/>
              <a:t>!</a:t>
            </a:r>
            <a:endParaRPr lang="ru-RU" sz="1400" b="1" dirty="0" smtClean="0"/>
          </a:p>
          <a:p>
            <a:endParaRPr lang="en-US" sz="1400" b="1" dirty="0" smtClean="0"/>
          </a:p>
          <a:p>
            <a:r>
              <a:rPr lang="en-US" sz="1400" b="1" dirty="0" smtClean="0"/>
              <a:t>Stand up and show me </a:t>
            </a:r>
            <a:r>
              <a:rPr lang="en-US" sz="14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blue</a:t>
            </a:r>
            <a:r>
              <a:rPr lang="en-US" sz="14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!</a:t>
            </a:r>
            <a:endParaRPr lang="ru-RU" sz="1400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sz="1400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sz="1400" b="1" dirty="0" smtClean="0"/>
              <a:t>Hop! Hop! Show me </a:t>
            </a:r>
            <a:r>
              <a:rPr lang="en-US" sz="1400" b="1" dirty="0" smtClean="0">
                <a:solidFill>
                  <a:srgbClr val="FF0000"/>
                </a:solidFill>
              </a:rPr>
              <a:t>red</a:t>
            </a:r>
            <a:r>
              <a:rPr lang="en-US" sz="1400" b="1" dirty="0" smtClean="0">
                <a:solidFill>
                  <a:srgbClr val="FF0000"/>
                </a:solidFill>
              </a:rPr>
              <a:t>!</a:t>
            </a:r>
            <a:endParaRPr lang="ru-RU" sz="1400" b="1" dirty="0" smtClean="0">
              <a:solidFill>
                <a:srgbClr val="FF0000"/>
              </a:solidFill>
            </a:endParaRPr>
          </a:p>
          <a:p>
            <a:endParaRPr lang="en-US" sz="1400" b="1" dirty="0" smtClean="0">
              <a:solidFill>
                <a:srgbClr val="FF0000"/>
              </a:solidFill>
            </a:endParaRPr>
          </a:p>
          <a:p>
            <a:r>
              <a:rPr lang="en-US" sz="1400" b="1" dirty="0" smtClean="0"/>
              <a:t>Sit down. Nice of you</a:t>
            </a:r>
            <a:r>
              <a:rPr lang="en-US" sz="1400" b="1" dirty="0" smtClean="0"/>
              <a:t>!</a:t>
            </a:r>
            <a:endParaRPr lang="ru-RU" sz="1400" b="1" dirty="0" smtClean="0"/>
          </a:p>
          <a:p>
            <a:endParaRPr lang="en-US" sz="1400" b="1" dirty="0" smtClean="0"/>
          </a:p>
          <a:p>
            <a:r>
              <a:rPr lang="en-US" sz="1400" b="1" dirty="0" smtClean="0"/>
              <a:t>Stand up and show me </a:t>
            </a:r>
            <a:r>
              <a:rPr lang="en-US" sz="1400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grey</a:t>
            </a:r>
            <a:r>
              <a:rPr lang="en-US" sz="1400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!</a:t>
            </a:r>
            <a:endParaRPr lang="ru-RU" sz="1400" b="1" dirty="0" smtClean="0">
              <a:solidFill>
                <a:schemeClr val="bg1">
                  <a:lumMod val="50000"/>
                  <a:lumOff val="50000"/>
                </a:schemeClr>
              </a:solidFill>
            </a:endParaRPr>
          </a:p>
          <a:p>
            <a:endParaRPr lang="en-US" sz="1400" b="1" dirty="0" smtClean="0">
              <a:solidFill>
                <a:schemeClr val="bg1">
                  <a:lumMod val="50000"/>
                  <a:lumOff val="50000"/>
                </a:schemeClr>
              </a:solidFill>
            </a:endParaRPr>
          </a:p>
          <a:p>
            <a:r>
              <a:rPr lang="en-US" sz="1400" b="1" dirty="0" smtClean="0"/>
              <a:t>Sit down and point to the </a:t>
            </a:r>
            <a:r>
              <a:rPr lang="en-US" sz="1400" b="1" dirty="0" smtClean="0">
                <a:solidFill>
                  <a:srgbClr val="00B050"/>
                </a:solidFill>
              </a:rPr>
              <a:t>green</a:t>
            </a:r>
            <a:r>
              <a:rPr lang="en-US" sz="1400" b="1" dirty="0" smtClean="0">
                <a:solidFill>
                  <a:srgbClr val="00B050"/>
                </a:solidFill>
              </a:rPr>
              <a:t>.</a:t>
            </a:r>
            <a:endParaRPr lang="ru-RU" sz="1400" b="1" dirty="0" smtClean="0">
              <a:solidFill>
                <a:srgbClr val="00B050"/>
              </a:solidFill>
            </a:endParaRPr>
          </a:p>
          <a:p>
            <a:endParaRPr lang="en-US" sz="1400" b="1" dirty="0" smtClean="0">
              <a:solidFill>
                <a:srgbClr val="00B050"/>
              </a:solidFill>
            </a:endParaRPr>
          </a:p>
          <a:p>
            <a:r>
              <a:rPr lang="en-US" sz="1400" b="1" dirty="0" smtClean="0"/>
              <a:t>Clap! Clap! Show me </a:t>
            </a:r>
            <a:r>
              <a:rPr lang="en-US" sz="1400" b="1" dirty="0" smtClean="0">
                <a:solidFill>
                  <a:srgbClr val="FF6699"/>
                </a:solidFill>
              </a:rPr>
              <a:t>pink</a:t>
            </a:r>
            <a:r>
              <a:rPr lang="en-US" sz="1400" b="1" dirty="0" smtClean="0">
                <a:solidFill>
                  <a:srgbClr val="FF6699"/>
                </a:solidFill>
              </a:rPr>
              <a:t>.</a:t>
            </a:r>
            <a:endParaRPr lang="ru-RU" sz="1400" b="1" dirty="0" smtClean="0">
              <a:solidFill>
                <a:srgbClr val="FF6699"/>
              </a:solidFill>
            </a:endParaRPr>
          </a:p>
          <a:p>
            <a:endParaRPr lang="en-US" sz="1400" b="1" dirty="0" smtClean="0">
              <a:solidFill>
                <a:srgbClr val="FF6699"/>
              </a:solidFill>
            </a:endParaRPr>
          </a:p>
          <a:p>
            <a:r>
              <a:rPr lang="en-US" sz="1400" b="1" dirty="0" smtClean="0"/>
              <a:t>Stop! Very nice of you.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5-ДЛЯ КАПИТАНОВ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NOW OUR CAPITAINS HAVE THE SPECIAL TASK. THERE ARE THE CARDS ON YOUR DESKS. LOOK AT THEM. YOU CAN SEE THE TASK FOR YOU THERE.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/>
              <a:t>КАПИТАНЫ КОМАНД ПОЛУЧАЮТ КАРТОЧКИ С ЗАДАНИЕМ. 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CONTINUE THE LOGICAL CHAIN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ДЛЯ КАПИТАНА 1 КОМАНДЫ :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ДЛЯ КАПИТАНА 2 КОМАНДЫ: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2"/>
          </p:nvPr>
        </p:nvGraphicFramePr>
        <p:xfrm>
          <a:off x="457200" y="2362200"/>
          <a:ext cx="4040188" cy="3829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047"/>
                <a:gridCol w="1010047"/>
                <a:gridCol w="1010047"/>
                <a:gridCol w="1010047"/>
              </a:tblGrid>
              <a:tr h="1914532">
                <a:tc>
                  <a:txBody>
                    <a:bodyPr/>
                    <a:lstStyle/>
                    <a:p>
                      <a:r>
                        <a:rPr lang="en-US" dirty="0" smtClean="0"/>
                        <a:t>PABLO</a:t>
                      </a:r>
                      <a:r>
                        <a:rPr lang="en-US" baseline="0" dirty="0" smtClean="0"/>
                        <a:t> PICASSO</a:t>
                      </a:r>
                      <a:endParaRPr lang="ru-RU" dirty="0"/>
                    </a:p>
                  </a:txBody>
                  <a:tcPr marL="44891" marR="4489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JOHN LENNON</a:t>
                      </a:r>
                      <a:endParaRPr lang="ru-RU" dirty="0"/>
                    </a:p>
                  </a:txBody>
                  <a:tcPr marL="44891" marR="4489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CHARLES</a:t>
                      </a:r>
                      <a:r>
                        <a:rPr lang="en-US" baseline="0" dirty="0" smtClean="0"/>
                        <a:t> DARWIN</a:t>
                      </a:r>
                      <a:endParaRPr lang="ru-RU" dirty="0"/>
                    </a:p>
                  </a:txBody>
                  <a:tcPr marL="44891" marR="4489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MARGARET THATCHER</a:t>
                      </a:r>
                      <a:endParaRPr lang="ru-RU" dirty="0"/>
                    </a:p>
                  </a:txBody>
                  <a:tcPr marL="44891" marR="44891"/>
                </a:tc>
              </a:tr>
              <a:tr h="1914532">
                <a:tc>
                  <a:txBody>
                    <a:bodyPr/>
                    <a:lstStyle/>
                    <a:p>
                      <a:r>
                        <a:rPr lang="en-US" dirty="0" smtClean="0"/>
                        <a:t>AN ARTIST</a:t>
                      </a:r>
                      <a:endParaRPr lang="ru-RU" dirty="0"/>
                    </a:p>
                  </a:txBody>
                  <a:tcPr marL="44891" marR="4489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SINGER</a:t>
                      </a:r>
                      <a:endParaRPr lang="ru-RU" dirty="0"/>
                    </a:p>
                  </a:txBody>
                  <a:tcPr marL="44891" marR="4489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SCIENTIST</a:t>
                      </a:r>
                      <a:endParaRPr lang="ru-RU" dirty="0"/>
                    </a:p>
                  </a:txBody>
                  <a:tcPr marL="44891" marR="4489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ru-RU" dirty="0"/>
                    </a:p>
                  </a:txBody>
                  <a:tcPr marL="44891" marR="44891"/>
                </a:tc>
              </a:tr>
            </a:tbl>
          </a:graphicData>
        </a:graphic>
      </p:graphicFrame>
      <p:graphicFrame>
        <p:nvGraphicFramePr>
          <p:cNvPr id="10" name="Содержимое 9"/>
          <p:cNvGraphicFramePr>
            <a:graphicFrameLocks noGrp="1"/>
          </p:cNvGraphicFramePr>
          <p:nvPr>
            <p:ph sz="quarter" idx="4"/>
          </p:nvPr>
        </p:nvGraphicFramePr>
        <p:xfrm>
          <a:off x="4645025" y="2362200"/>
          <a:ext cx="4041776" cy="3825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444"/>
                <a:gridCol w="1010444"/>
                <a:gridCol w="1010444"/>
                <a:gridCol w="1010444"/>
              </a:tblGrid>
              <a:tr h="1912946">
                <a:tc>
                  <a:txBody>
                    <a:bodyPr/>
                    <a:lstStyle/>
                    <a:p>
                      <a:r>
                        <a:rPr lang="en-US" dirty="0" smtClean="0"/>
                        <a:t>BUCKINHAM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KENSINGTON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LONDON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HYDE</a:t>
                      </a:r>
                      <a:endParaRPr lang="ru-RU" dirty="0"/>
                    </a:p>
                  </a:txBody>
                  <a:tcPr/>
                </a:tc>
              </a:tr>
              <a:tr h="1912946">
                <a:tc>
                  <a:txBody>
                    <a:bodyPr/>
                    <a:lstStyle/>
                    <a:p>
                      <a:r>
                        <a:rPr lang="en-US" dirty="0" smtClean="0"/>
                        <a:t>PALACE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GARDENS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ZOO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CONTEST 5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en-US" dirty="0" smtClean="0"/>
              <a:t> POLITITIAN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2</a:t>
            </a:r>
            <a:r>
              <a:rPr lang="en-US" dirty="0" smtClean="0"/>
              <a:t> PARK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КОНКУРС </a:t>
            </a:r>
            <a:r>
              <a:rPr lang="ru-RU" dirty="0" smtClean="0"/>
              <a:t>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TRANSLATE INTO RUSSIAN THE STORY ABOUT A TRIP TO LONDON</a:t>
            </a:r>
            <a:r>
              <a:rPr lang="ru-RU" sz="4400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435769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b="1" dirty="0" smtClean="0"/>
              <a:t>LAST WEEK WE WENT TO LONDON.</a:t>
            </a:r>
            <a:r>
              <a:rPr lang="ru-RU" b="1" dirty="0" smtClean="0"/>
              <a:t> </a:t>
            </a:r>
            <a:r>
              <a:rPr lang="en-US" b="1" dirty="0" smtClean="0"/>
              <a:t> LONDON IS </a:t>
            </a:r>
            <a:endParaRPr lang="ru-RU" b="1" dirty="0" smtClean="0"/>
          </a:p>
          <a:p>
            <a:pPr algn="just"/>
            <a:r>
              <a:rPr lang="en-US" b="1" dirty="0" smtClean="0"/>
              <a:t>THE CAPITAL OF GREAT BRITAIN.</a:t>
            </a:r>
            <a:r>
              <a:rPr lang="ru-RU" b="1" dirty="0" smtClean="0"/>
              <a:t> </a:t>
            </a:r>
            <a:r>
              <a:rPr lang="en-US" b="1" dirty="0" smtClean="0"/>
              <a:t> WE VISITED </a:t>
            </a:r>
            <a:endParaRPr lang="ru-RU" b="1" dirty="0" smtClean="0"/>
          </a:p>
          <a:p>
            <a:pPr algn="just"/>
            <a:r>
              <a:rPr lang="en-US" b="1" dirty="0" smtClean="0"/>
              <a:t>MANY INTERESTING PLACES</a:t>
            </a:r>
            <a:r>
              <a:rPr lang="ru-RU" b="1" dirty="0" smtClean="0"/>
              <a:t>:</a:t>
            </a:r>
            <a:r>
              <a:rPr lang="en-US" b="1" dirty="0" smtClean="0"/>
              <a:t>TRAFALGAR SQUARE</a:t>
            </a:r>
            <a:r>
              <a:rPr lang="ru-RU" b="1" dirty="0" smtClean="0"/>
              <a:t>,</a:t>
            </a:r>
            <a:r>
              <a:rPr lang="en-US" b="1" dirty="0" smtClean="0"/>
              <a:t> </a:t>
            </a:r>
            <a:endParaRPr lang="ru-RU" b="1" dirty="0" smtClean="0"/>
          </a:p>
          <a:p>
            <a:pPr algn="just"/>
            <a:r>
              <a:rPr lang="en-US" b="1" dirty="0" smtClean="0"/>
              <a:t>BIG BEN</a:t>
            </a:r>
            <a:r>
              <a:rPr lang="ru-RU" b="1" dirty="0" smtClean="0"/>
              <a:t>,</a:t>
            </a:r>
            <a:r>
              <a:rPr lang="en-US" b="1" dirty="0" smtClean="0"/>
              <a:t> WESMINSTER ABBEY</a:t>
            </a:r>
            <a:r>
              <a:rPr lang="ru-RU" b="1" dirty="0" smtClean="0"/>
              <a:t>,</a:t>
            </a:r>
            <a:r>
              <a:rPr lang="en-US" b="1" dirty="0" smtClean="0"/>
              <a:t> THE HOUSES OF </a:t>
            </a:r>
            <a:endParaRPr lang="ru-RU" b="1" dirty="0" smtClean="0"/>
          </a:p>
          <a:p>
            <a:pPr algn="just"/>
            <a:r>
              <a:rPr lang="en-US" b="1" dirty="0" smtClean="0"/>
              <a:t>PARLIAMENT</a:t>
            </a:r>
            <a:r>
              <a:rPr lang="ru-RU" b="1" dirty="0" smtClean="0"/>
              <a:t>,</a:t>
            </a:r>
            <a:r>
              <a:rPr lang="en-US" b="1" dirty="0" smtClean="0"/>
              <a:t> THE BLOODY TOWER</a:t>
            </a:r>
            <a:r>
              <a:rPr lang="ru-RU" b="1" dirty="0" smtClean="0"/>
              <a:t>,</a:t>
            </a:r>
            <a:r>
              <a:rPr lang="en-US" b="1" dirty="0" smtClean="0"/>
              <a:t> BUCKINGHAM </a:t>
            </a:r>
            <a:endParaRPr lang="ru-RU" b="1" dirty="0" smtClean="0"/>
          </a:p>
          <a:p>
            <a:pPr algn="just"/>
            <a:r>
              <a:rPr lang="en-US" b="1" dirty="0" smtClean="0"/>
              <a:t>PALACE</a:t>
            </a:r>
            <a:r>
              <a:rPr lang="ru-RU" b="1" dirty="0" smtClean="0"/>
              <a:t>,</a:t>
            </a:r>
            <a:r>
              <a:rPr lang="en-US" b="1" dirty="0" smtClean="0"/>
              <a:t> THE TOWER OF LONDON</a:t>
            </a:r>
            <a:r>
              <a:rPr lang="ru-RU" b="1" dirty="0" smtClean="0"/>
              <a:t>,</a:t>
            </a:r>
            <a:r>
              <a:rPr lang="en-US" b="1" dirty="0" smtClean="0"/>
              <a:t> THE TAMES AND </a:t>
            </a:r>
            <a:endParaRPr lang="ru-RU" b="1" dirty="0" smtClean="0"/>
          </a:p>
          <a:p>
            <a:pPr algn="just"/>
            <a:r>
              <a:rPr lang="en-US" b="1" dirty="0" smtClean="0"/>
              <a:t>OXFORD STREET. </a:t>
            </a:r>
            <a:r>
              <a:rPr lang="ru-RU" b="1" dirty="0" smtClean="0"/>
              <a:t> </a:t>
            </a:r>
            <a:r>
              <a:rPr lang="en-US" b="1" dirty="0" smtClean="0"/>
              <a:t>WE BOUGHT A LOT OF SOUVENIRS IN</a:t>
            </a:r>
            <a:endParaRPr lang="ru-RU" b="1" dirty="0" smtClean="0"/>
          </a:p>
          <a:p>
            <a:pPr algn="just"/>
            <a:r>
              <a:rPr lang="en-US" b="1" dirty="0" smtClean="0"/>
              <a:t> OXFORD STREET. </a:t>
            </a:r>
            <a:r>
              <a:rPr lang="ru-RU" b="1" dirty="0" smtClean="0"/>
              <a:t> </a:t>
            </a:r>
            <a:r>
              <a:rPr lang="en-US" b="1" dirty="0" smtClean="0"/>
              <a:t>I LIKED BUCKINGHAM PALACE BEST </a:t>
            </a:r>
            <a:endParaRPr lang="ru-RU" b="1" dirty="0" smtClean="0"/>
          </a:p>
          <a:p>
            <a:pPr algn="just"/>
            <a:r>
              <a:rPr lang="en-US" b="1" dirty="0" smtClean="0"/>
              <a:t>OF ALL. </a:t>
            </a:r>
            <a:r>
              <a:rPr lang="ru-RU" b="1" dirty="0" smtClean="0"/>
              <a:t> </a:t>
            </a:r>
            <a:r>
              <a:rPr lang="en-US" b="1" dirty="0" smtClean="0"/>
              <a:t>THE QUEEN OF GREAT BRITAIN LIVES IN IT. </a:t>
            </a:r>
            <a:r>
              <a:rPr lang="ru-RU" b="1" dirty="0" smtClean="0"/>
              <a:t> </a:t>
            </a:r>
            <a:r>
              <a:rPr lang="en-US" b="1" dirty="0" smtClean="0"/>
              <a:t>IT</a:t>
            </a:r>
            <a:endParaRPr lang="ru-RU" b="1" dirty="0" smtClean="0"/>
          </a:p>
          <a:p>
            <a:pPr algn="just"/>
            <a:r>
              <a:rPr lang="en-US" b="1" dirty="0" smtClean="0"/>
              <a:t> IS A WONDERFUL BUILDING WITH A MONUMENT IN </a:t>
            </a:r>
            <a:endParaRPr lang="ru-RU" b="1" dirty="0" smtClean="0"/>
          </a:p>
          <a:p>
            <a:pPr algn="just"/>
            <a:r>
              <a:rPr lang="en-US" b="1" dirty="0" smtClean="0"/>
              <a:t>FRONT OF IT. </a:t>
            </a:r>
            <a:r>
              <a:rPr lang="ru-RU" b="1" dirty="0" smtClean="0"/>
              <a:t> </a:t>
            </a:r>
            <a:r>
              <a:rPr lang="en-US" b="1" dirty="0" smtClean="0"/>
              <a:t>THERE ARE MANY PLEASANT PARKS</a:t>
            </a:r>
            <a:r>
              <a:rPr lang="ru-RU" b="1" dirty="0" smtClean="0"/>
              <a:t>, </a:t>
            </a:r>
          </a:p>
          <a:p>
            <a:pPr algn="just"/>
            <a:r>
              <a:rPr lang="en-US" b="1" dirty="0" smtClean="0"/>
              <a:t>GREEN SQUARES</a:t>
            </a:r>
            <a:r>
              <a:rPr lang="ru-RU" b="1" dirty="0" smtClean="0"/>
              <a:t>, </a:t>
            </a:r>
            <a:r>
              <a:rPr lang="en-US" b="1" dirty="0" smtClean="0"/>
              <a:t>BEAUTIFUL STREETS AND MUSEUMS </a:t>
            </a:r>
            <a:endParaRPr lang="ru-RU" b="1" dirty="0" smtClean="0"/>
          </a:p>
          <a:p>
            <a:pPr algn="just"/>
            <a:r>
              <a:rPr lang="en-US" b="1" dirty="0" smtClean="0"/>
              <a:t>IN THE CAPITAL OF GREAT BRITAIN. WE LIKED LONDON </a:t>
            </a:r>
            <a:endParaRPr lang="ru-RU" b="1" dirty="0" smtClean="0"/>
          </a:p>
          <a:p>
            <a:pPr algn="just"/>
            <a:r>
              <a:rPr lang="en-US" b="1" dirty="0" smtClean="0"/>
              <a:t>VERY MUCH.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en-US" dirty="0" smtClean="0"/>
              <a:t>THANK YOU FOR YOUR WORK. YOU WERE ACTIVE AND CLEVER TODAY. DO YOU LIKE OUR COMPETITION</a:t>
            </a:r>
            <a:r>
              <a:rPr lang="ru-RU" dirty="0" smtClean="0"/>
              <a:t>?</a:t>
            </a:r>
          </a:p>
          <a:p>
            <a:r>
              <a:rPr lang="en-US" smtClean="0"/>
              <a:t>AND THE WINNER IS…</a:t>
            </a:r>
            <a:endParaRPr lang="ru-RU" dirty="0"/>
          </a:p>
        </p:txBody>
      </p:sp>
      <p:pic>
        <p:nvPicPr>
          <p:cNvPr id="4" name="14-queen-we are the champions (zvukoff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14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FACES OF LONDON</a:t>
            </a:r>
            <a:endParaRPr lang="ru-RU" dirty="0"/>
          </a:p>
        </p:txBody>
      </p:sp>
      <p:pic>
        <p:nvPicPr>
          <p:cNvPr id="4" name="Содержимое 3" descr="big ben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85786" y="1214422"/>
            <a:ext cx="1428760" cy="2411411"/>
          </a:xfrm>
        </p:spPr>
      </p:pic>
      <p:pic>
        <p:nvPicPr>
          <p:cNvPr id="5" name="Рисунок 4" descr="19fb25af6ed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71736" y="1571612"/>
            <a:ext cx="2214578" cy="2143140"/>
          </a:xfrm>
          <a:prstGeom prst="rect">
            <a:avLst/>
          </a:prstGeom>
        </p:spPr>
      </p:pic>
      <p:pic>
        <p:nvPicPr>
          <p:cNvPr id="6" name="Рисунок 5" descr="houses of parliamen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0628" y="1214422"/>
            <a:ext cx="3500462" cy="2071702"/>
          </a:xfrm>
          <a:prstGeom prst="rect">
            <a:avLst/>
          </a:prstGeom>
        </p:spPr>
      </p:pic>
      <p:pic>
        <p:nvPicPr>
          <p:cNvPr id="8" name="Рисунок 7" descr="westminster abbey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28662" y="3857628"/>
            <a:ext cx="3929090" cy="2571768"/>
          </a:xfrm>
          <a:prstGeom prst="rect">
            <a:avLst/>
          </a:prstGeom>
        </p:spPr>
      </p:pic>
      <p:pic>
        <p:nvPicPr>
          <p:cNvPr id="9" name="Рисунок 8" descr="ТЕМЗА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286380" y="3571876"/>
            <a:ext cx="3214710" cy="2432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TODAY WE SHALL HAVE A COMPETITION ON THE TOPIC </a:t>
            </a:r>
            <a:r>
              <a:rPr lang="ru-RU" dirty="0" smtClean="0">
                <a:solidFill>
                  <a:schemeClr val="bg1"/>
                </a:solidFill>
              </a:rPr>
              <a:t>«</a:t>
            </a:r>
            <a:r>
              <a:rPr lang="en-US" dirty="0" smtClean="0">
                <a:solidFill>
                  <a:schemeClr val="bg1"/>
                </a:solidFill>
              </a:rPr>
              <a:t>FACES OF LONDON</a:t>
            </a:r>
            <a:r>
              <a:rPr lang="ru-RU" dirty="0" smtClean="0">
                <a:solidFill>
                  <a:schemeClr val="bg1"/>
                </a:solidFill>
              </a:rPr>
              <a:t>».</a:t>
            </a:r>
            <a:r>
              <a:rPr lang="en-US" dirty="0" smtClean="0">
                <a:solidFill>
                  <a:schemeClr val="bg1"/>
                </a:solidFill>
              </a:rPr>
              <a:t> LET’S DIVIDE INTO </a:t>
            </a:r>
            <a:r>
              <a:rPr lang="en-US" b="1" dirty="0" smtClean="0">
                <a:solidFill>
                  <a:schemeClr val="bg1"/>
                </a:solidFill>
              </a:rPr>
              <a:t>TWO TEAMS </a:t>
            </a:r>
            <a:r>
              <a:rPr lang="en-US" dirty="0" smtClean="0">
                <a:solidFill>
                  <a:schemeClr val="bg1"/>
                </a:solidFill>
              </a:rPr>
              <a:t>AND THINK OF THE NAMES FOR THE TEAMS.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КОНКУРС 1 ВИЗИТНАЯ </a:t>
            </a:r>
            <a:r>
              <a:rPr lang="ru-RU" dirty="0" smtClean="0"/>
              <a:t>КАРТОЧКА</a:t>
            </a:r>
            <a:r>
              <a:rPr lang="en-US" dirty="0" smtClean="0"/>
              <a:t> ANSWER THE QUESTIONS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YOUR NAME?</a:t>
            </a:r>
          </a:p>
          <a:p>
            <a:r>
              <a:rPr lang="en-US" dirty="0" smtClean="0"/>
              <a:t>WHERE DO YOU LIVE?</a:t>
            </a:r>
          </a:p>
          <a:p>
            <a:r>
              <a:rPr lang="en-US" dirty="0" smtClean="0"/>
              <a:t>HOW OLD ARE YOU?</a:t>
            </a:r>
          </a:p>
          <a:p>
            <a:r>
              <a:rPr lang="en-US" dirty="0" smtClean="0"/>
              <a:t>WHERE ARE YOU FROM?</a:t>
            </a:r>
          </a:p>
          <a:p>
            <a:r>
              <a:rPr lang="en-US" dirty="0" smtClean="0"/>
              <a:t>HAVE YOU GOT A FAMILY?</a:t>
            </a:r>
          </a:p>
          <a:p>
            <a:r>
              <a:rPr lang="en-US" dirty="0" smtClean="0"/>
              <a:t>HOW MANY SISTERS HAVE YOU GOT?</a:t>
            </a:r>
          </a:p>
          <a:p>
            <a:r>
              <a:rPr lang="en-US" dirty="0" smtClean="0"/>
              <a:t>WHAT IS YOUR HOBBY?</a:t>
            </a:r>
          </a:p>
          <a:p>
            <a:r>
              <a:rPr lang="en-US" dirty="0" smtClean="0"/>
              <a:t>DO YOU GO TO SCHOOL?</a:t>
            </a:r>
          </a:p>
          <a:p>
            <a:r>
              <a:rPr lang="en-US" dirty="0" smtClean="0"/>
              <a:t>DO YOU SPEAK FRENCH?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КОНКУРС </a:t>
            </a:r>
            <a:r>
              <a:rPr lang="ru-RU" dirty="0" smtClean="0"/>
              <a:t>2 НАЗОВИ ДОСТОПРИМЕЧАТЕЛЬНОСТИ ЛОНДОНА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BBGENI-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WBEBSETYMAINTSRE -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TPHAER HLOIUASMEESNOTF-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BPUAKLIANCGEMAH-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TLHOE NTDONWERFO-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TTHHEASEM-</a:t>
            </a:r>
            <a:endParaRPr lang="en-US" dirty="0" smtClean="0"/>
          </a:p>
          <a:p>
            <a:endParaRPr lang="ru-RU" dirty="0"/>
          </a:p>
        </p:txBody>
      </p:sp>
      <p:pic>
        <p:nvPicPr>
          <p:cNvPr id="4" name="Содержимое 3" descr="big ben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15240" y="1142984"/>
            <a:ext cx="1428760" cy="2411411"/>
          </a:xfrm>
          <a:prstGeom prst="rect">
            <a:avLst/>
          </a:prstGeom>
        </p:spPr>
      </p:pic>
      <p:pic>
        <p:nvPicPr>
          <p:cNvPr id="5" name="Рисунок 4" descr="19fb25af6e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72198" y="1643050"/>
            <a:ext cx="2214578" cy="2143140"/>
          </a:xfrm>
          <a:prstGeom prst="rect">
            <a:avLst/>
          </a:prstGeom>
        </p:spPr>
      </p:pic>
      <p:pic>
        <p:nvPicPr>
          <p:cNvPr id="6" name="Рисунок 5" descr="westminster abbe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10" y="3429000"/>
            <a:ext cx="3929090" cy="2571768"/>
          </a:xfrm>
          <a:prstGeom prst="rect">
            <a:avLst/>
          </a:prstGeom>
        </p:spPr>
      </p:pic>
      <p:pic>
        <p:nvPicPr>
          <p:cNvPr id="8" name="Рисунок 7" descr="ТЕМЗА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71802" y="4929198"/>
            <a:ext cx="2500330" cy="1717920"/>
          </a:xfrm>
          <a:prstGeom prst="rect">
            <a:avLst/>
          </a:prstGeom>
        </p:spPr>
      </p:pic>
      <p:pic>
        <p:nvPicPr>
          <p:cNvPr id="9" name="Рисунок 8" descr="houses of parliam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28728" y="4929198"/>
            <a:ext cx="1928826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CONTEST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 BEN</a:t>
            </a:r>
          </a:p>
          <a:p>
            <a:r>
              <a:rPr lang="en-US" dirty="0" smtClean="0"/>
              <a:t>WESTMINSTER ABBEY</a:t>
            </a:r>
          </a:p>
          <a:p>
            <a:r>
              <a:rPr lang="en-US" dirty="0" smtClean="0"/>
              <a:t>THE HOUSES OF PARLIAMENT</a:t>
            </a:r>
          </a:p>
          <a:p>
            <a:r>
              <a:rPr lang="en-US" dirty="0" smtClean="0"/>
              <a:t>BUCKINGHAM PALACE</a:t>
            </a:r>
          </a:p>
          <a:p>
            <a:r>
              <a:rPr lang="en-US" dirty="0" smtClean="0"/>
              <a:t>THE TOWER OF LONDON THE THAMES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КОНКУРС </a:t>
            </a: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NOW WE SHALL ROLE PLAY THE DIALOGUES ABOUT THE CAPITAL OF GREAT BRITAIN TODAY. YOU WILL WORK IN GROUPS DURING 5 MINUTES AND THEN WE SHALL START.</a:t>
            </a:r>
          </a:p>
          <a:p>
            <a:r>
              <a:rPr lang="ru-RU" dirty="0" smtClean="0"/>
              <a:t>ЧЛЕНЫ КАЖДОЙ ИЗ КОМАНД В ТЕЧЕНИЕ 5 МИНУТ СОСТАВЛЯЮТ ДИАЛОГ ПО ТЕМЕ «СТОЛИЦА ВЕЛИКОБРИТАНИИ»,А ЗАТЕМ РАЗЫГРЫВАЮТ ЕГО.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IT S TIME TO REMEMBER OUR POEMS AND TO DO SOME EXERCISES.</a:t>
            </a:r>
          </a:p>
          <a:p>
            <a:r>
              <a:rPr lang="ru-RU" dirty="0" smtClean="0"/>
              <a:t>РАССКАЖИ СТИХОТВОРЕНИЕ ДЛЯ ФИЗКУЛЬТМИНУТКИ И ПОКАЖИ СООТВЕТСТВУЮЩИЕ ДВИЖЕНИЯ.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213</TotalTime>
  <Words>589</Words>
  <Application>Microsoft Office PowerPoint</Application>
  <PresentationFormat>Экран (4:3)</PresentationFormat>
  <Paragraphs>115</Paragraphs>
  <Slides>16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ВЕСЕЛОЕ СОРЕВНОВАНИЕ</vt:lpstr>
      <vt:lpstr>Слайд 2</vt:lpstr>
      <vt:lpstr>THE FACES OF LONDON</vt:lpstr>
      <vt:lpstr>Слайд 4</vt:lpstr>
      <vt:lpstr>КОНКУРС 1 ВИЗИТНАЯ КАРТОЧКА ANSWER THE QUESTIONS:</vt:lpstr>
      <vt:lpstr>КОНКУРС 2 НАЗОВИ ДОСТОПРИМЕЧАТЕЛЬНОСТИ ЛОНДОНА</vt:lpstr>
      <vt:lpstr>CONTEST 2</vt:lpstr>
      <vt:lpstr>КОНКУРС 3</vt:lpstr>
      <vt:lpstr>КОНКУРС 4</vt:lpstr>
      <vt:lpstr>CONTEST 4 PHYSICAL EXERCISES FOR YOU:</vt:lpstr>
      <vt:lpstr>КОНКУРС 5-ДЛЯ КАПИТАНОВ</vt:lpstr>
      <vt:lpstr>CONTINUE THE LOGICAL CHAIN.</vt:lpstr>
      <vt:lpstr>CONTEST 5</vt:lpstr>
      <vt:lpstr>КОНКУРС 6 TRANSLATE INTO RUSSIAN THE STORY ABOUT A TRIP TO LONDON: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начальник</dc:creator>
  <cp:lastModifiedBy>начальник</cp:lastModifiedBy>
  <cp:revision>38</cp:revision>
  <dcterms:created xsi:type="dcterms:W3CDTF">2015-02-02T17:17:50Z</dcterms:created>
  <dcterms:modified xsi:type="dcterms:W3CDTF">2015-02-12T20:02:36Z</dcterms:modified>
</cp:coreProperties>
</file>