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8" r:id="rId2"/>
    <p:sldId id="256" r:id="rId3"/>
    <p:sldId id="257" r:id="rId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4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54D1253-131C-4456-A0AB-B403C89CAA53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476D250-1ECC-47A9-9AE3-134935C145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201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B3057C-46A8-4015-9978-F9EC0715B465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8F6D5-E29E-4EC8-A6BD-9E579964E140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00507-025F-42FF-A7D8-7D788B74DB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9C33B-2608-4E2E-9F7C-7943FA06838B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950CB-B036-4AD3-894C-AC3F44156F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31A5A-AF26-4667-9412-D858F3A656A2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E0B3A-1AAE-49DA-A067-BFF3040F2E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7ABAE-CD28-404B-BD58-031CC383CF69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D4FE3-CD82-40FE-8AA1-71A273D29E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3DA21-AD92-428B-AE0F-471909FD26A6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301D8-55DB-45E1-9957-2F60F8E7A2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1C247-44C7-4AF6-8D5C-1E3840376819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76322-BEEE-4F12-A9F4-9EA3A092E1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413CF-9588-419A-8EE0-BC0D941034B9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B533D-03EB-4745-A318-E1F617685A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9F15E-EA9A-4E04-B95B-2171619CD5C3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E2E2D-52AD-4BB2-AB5E-9415760670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68BE1-7B5F-47E8-85FB-B744CE7879A4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D2E3F-B56B-4AB5-9C98-B4F38DAE4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88008-AAA4-4F8E-A8EC-8F2F4A1F76B4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3FA40-2E0F-49B7-B469-05306DD92F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6B6C7-A5F3-4D09-8CFE-781CAD2B0EC5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DCCE6-38DB-40B0-8D2D-3584B27C99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AF79F7-CF4F-4B3E-9829-F2D76CEE6C37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4DBA9F-595F-4627-BD20-72E48E1CB4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video" Target="../media/media4.wmv"/><Relationship Id="rId5" Type="http://schemas.microsoft.com/office/2007/relationships/media" Target="../media/media4.wmv"/><Relationship Id="rId10" Type="http://schemas.openxmlformats.org/officeDocument/2006/relationships/image" Target="../media/image12.png"/><Relationship Id="rId4" Type="http://schemas.openxmlformats.org/officeDocument/2006/relationships/video" Target="../media/media3.wm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179388" y="333375"/>
            <a:ext cx="8713787" cy="60631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dirty="0">
                <a:cs typeface="Times New Roman" pitchFamily="18" charset="0"/>
              </a:rPr>
              <a:t>МУНИЦИПАЛЬНОЕ БЮДЖЕТНОЕ ОБЩЕОБРАЗОВАТЕЛЬНОЕ УЧРЕЖДЕНИЕ</a:t>
            </a:r>
            <a:br>
              <a:rPr lang="ru-RU" sz="2000" dirty="0">
                <a:cs typeface="Times New Roman" pitchFamily="18" charset="0"/>
              </a:rPr>
            </a:br>
            <a:r>
              <a:rPr lang="ru-RU" sz="2000" dirty="0">
                <a:cs typeface="Times New Roman" pitchFamily="18" charset="0"/>
              </a:rPr>
              <a:t>ЧАСЦОВСКАЯ СРЕДНЯЯ ОБЩЕОБРАЗОВАТЕЛЬНАЯ ШКОЛА </a:t>
            </a:r>
            <a:endParaRPr lang="ru-RU" sz="2000" dirty="0"/>
          </a:p>
          <a:p>
            <a:pPr algn="ctr" eaLnBrk="0" hangingPunct="0"/>
            <a:endParaRPr lang="ru-RU" sz="2000" dirty="0"/>
          </a:p>
          <a:p>
            <a:pPr algn="ctr" eaLnBrk="0" hangingPunct="0"/>
            <a:r>
              <a:rPr lang="ru-RU" sz="2800" b="1" dirty="0">
                <a:solidFill>
                  <a:schemeClr val="bg1"/>
                </a:solidFill>
                <a:latin typeface="Arial"/>
              </a:rPr>
              <a:t>"Читаем </a:t>
            </a:r>
            <a:r>
              <a:rPr lang="ru-RU" sz="2800" b="1">
                <a:solidFill>
                  <a:schemeClr val="bg1"/>
                </a:solidFill>
                <a:latin typeface="Arial"/>
              </a:rPr>
              <a:t>по </a:t>
            </a:r>
            <a:r>
              <a:rPr lang="ru-RU" sz="2800" b="1" smtClean="0">
                <a:solidFill>
                  <a:schemeClr val="bg1"/>
                </a:solidFill>
                <a:latin typeface="Arial"/>
              </a:rPr>
              <a:t>- английски</a:t>
            </a:r>
            <a:r>
              <a:rPr lang="ru-RU" sz="2800" b="1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Arial"/>
              </a:rPr>
              <a:t>с удовольствием"</a:t>
            </a:r>
            <a:endParaRPr lang="ru-RU" sz="28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r" eaLnBrk="0" hangingPunct="0"/>
            <a:endParaRPr lang="ru-RU" sz="28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r" eaLnBrk="0" hangingPunct="0"/>
            <a:r>
              <a:rPr lang="ru-RU" dirty="0">
                <a:cs typeface="Times New Roman" pitchFamily="18" charset="0"/>
              </a:rPr>
              <a:t>Выполнил:  </a:t>
            </a:r>
            <a:endParaRPr lang="ru-RU" dirty="0"/>
          </a:p>
          <a:p>
            <a:pPr algn="r" eaLnBrk="0" hangingPunct="0"/>
            <a:r>
              <a:rPr lang="ru-RU" dirty="0">
                <a:cs typeface="Times New Roman" pitchFamily="18" charset="0"/>
              </a:rPr>
              <a:t>                                                                              Пономарев Александр, 6 класс</a:t>
            </a:r>
            <a:endParaRPr lang="ru-RU" dirty="0"/>
          </a:p>
          <a:p>
            <a:pPr algn="r" eaLnBrk="0" hangingPunct="0"/>
            <a:r>
              <a:rPr lang="ru-RU" dirty="0">
                <a:cs typeface="Times New Roman" pitchFamily="18" charset="0"/>
              </a:rPr>
              <a:t>                                                                                Московская область,</a:t>
            </a:r>
            <a:endParaRPr lang="ru-RU" dirty="0"/>
          </a:p>
          <a:p>
            <a:pPr algn="r" eaLnBrk="0" hangingPunct="0"/>
            <a:r>
              <a:rPr lang="ru-RU" dirty="0">
                <a:cs typeface="Times New Roman" pitchFamily="18" charset="0"/>
              </a:rPr>
              <a:t>                             Одинцовский район,</a:t>
            </a:r>
            <a:endParaRPr lang="ru-RU" dirty="0"/>
          </a:p>
          <a:p>
            <a:pPr algn="r" eaLnBrk="0" hangingPunct="0"/>
            <a:r>
              <a:rPr lang="ru-RU" dirty="0">
                <a:cs typeface="Times New Roman" pitchFamily="18" charset="0"/>
              </a:rPr>
              <a:t>	               п. </a:t>
            </a:r>
            <a:r>
              <a:rPr lang="ru-RU" dirty="0" err="1">
                <a:cs typeface="Times New Roman" pitchFamily="18" charset="0"/>
              </a:rPr>
              <a:t>Часцы</a:t>
            </a:r>
            <a:r>
              <a:rPr lang="ru-RU" dirty="0">
                <a:cs typeface="Times New Roman" pitchFamily="18" charset="0"/>
              </a:rPr>
              <a:t>, ул. Можайское шоссе, уч.193</a:t>
            </a:r>
            <a:endParaRPr lang="ru-RU" dirty="0"/>
          </a:p>
          <a:p>
            <a:pPr algn="r" eaLnBrk="0" hangingPunct="0"/>
            <a:r>
              <a:rPr lang="ru-RU" dirty="0">
                <a:cs typeface="Times New Roman" pitchFamily="18" charset="0"/>
              </a:rPr>
              <a:t>Руководитель:</a:t>
            </a:r>
            <a:endParaRPr lang="ru-RU" dirty="0"/>
          </a:p>
          <a:p>
            <a:pPr algn="r" eaLnBrk="0" hangingPunct="0"/>
            <a:r>
              <a:rPr lang="ru-RU" dirty="0">
                <a:cs typeface="Times New Roman" pitchFamily="18" charset="0"/>
              </a:rPr>
              <a:t>                                                      </a:t>
            </a:r>
            <a:r>
              <a:rPr lang="ru-RU" dirty="0" err="1">
                <a:cs typeface="Times New Roman" pitchFamily="18" charset="0"/>
              </a:rPr>
              <a:t>Ветрюк</a:t>
            </a:r>
            <a:r>
              <a:rPr lang="ru-RU" dirty="0">
                <a:cs typeface="Times New Roman" pitchFamily="18" charset="0"/>
              </a:rPr>
              <a:t> Татьяна Александровна,</a:t>
            </a:r>
            <a:endParaRPr lang="ru-RU" dirty="0"/>
          </a:p>
          <a:p>
            <a:pPr algn="r" eaLnBrk="0" hangingPunct="0"/>
            <a:r>
              <a:rPr lang="ru-RU" dirty="0">
                <a:cs typeface="Times New Roman" pitchFamily="18" charset="0"/>
              </a:rPr>
              <a:t>                                                                          учитель английского языка</a:t>
            </a:r>
            <a:endParaRPr lang="ru-RU" dirty="0"/>
          </a:p>
          <a:p>
            <a:pPr algn="r" eaLnBrk="0" hangingPunct="0"/>
            <a:r>
              <a:rPr lang="ru-RU" dirty="0">
                <a:cs typeface="Times New Roman" pitchFamily="18" charset="0"/>
              </a:rPr>
              <a:t>                                   </a:t>
            </a:r>
            <a:r>
              <a:rPr lang="ru-RU" dirty="0" err="1">
                <a:cs typeface="Times New Roman" pitchFamily="18" charset="0"/>
              </a:rPr>
              <a:t>Часцовской</a:t>
            </a:r>
            <a:r>
              <a:rPr lang="ru-RU" dirty="0">
                <a:cs typeface="Times New Roman" pitchFamily="18" charset="0"/>
              </a:rPr>
              <a:t> средней общеобразовательной школы,</a:t>
            </a:r>
          </a:p>
          <a:p>
            <a:pPr algn="r" eaLnBrk="0" hangingPunct="0"/>
            <a:endParaRPr lang="ru-RU" dirty="0">
              <a:cs typeface="Times New Roman" pitchFamily="18" charset="0"/>
            </a:endParaRPr>
          </a:p>
          <a:p>
            <a:pPr algn="r" eaLnBrk="0" hangingPunct="0"/>
            <a:endParaRPr lang="ru-RU" dirty="0">
              <a:cs typeface="Times New Roman" pitchFamily="18" charset="0"/>
            </a:endParaRPr>
          </a:p>
          <a:p>
            <a:pPr algn="r" eaLnBrk="0" hangingPunct="0"/>
            <a:endParaRPr lang="ru-RU" dirty="0">
              <a:cs typeface="Times New Roman" pitchFamily="18" charset="0"/>
            </a:endParaRPr>
          </a:p>
          <a:p>
            <a:pPr algn="r" eaLnBrk="0" hangingPunct="0"/>
            <a:endParaRPr lang="ru-RU" dirty="0"/>
          </a:p>
          <a:p>
            <a:pPr algn="r" eaLnBrk="0" hangingPunct="0"/>
            <a:r>
              <a:rPr lang="ru-RU" dirty="0">
                <a:cs typeface="Times New Roman" pitchFamily="18" charset="0"/>
              </a:rPr>
              <a:t>                                                        </a:t>
            </a:r>
            <a:endParaRPr lang="ru-RU" dirty="0"/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005"/>
            </a:avLst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-_Muzyka_zimy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96413" y="56610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158">
        <p:split orient="vert"/>
      </p:transition>
    </mc:Choice>
    <mc:Fallback xmlns="">
      <p:transition spd="slow" advTm="1115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859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0"/>
            <a:ext cx="14401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6" name="Picture 2" descr="C:\Users\777\Desktop\СКазка скан\S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780928"/>
            <a:ext cx="1569078" cy="216024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  <a:sp3d>
            <a:bevelT prst="slope"/>
          </a:sp3d>
        </p:spPr>
      </p:pic>
      <p:pic>
        <p:nvPicPr>
          <p:cNvPr id="1027" name="Picture 3" descr="C:\Users\777\Desktop\Готовые\Безымянны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004048" y="260648"/>
            <a:ext cx="1607582" cy="2160240"/>
          </a:xfrm>
          <a:prstGeom prst="ellipse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 prst="convex"/>
          </a:sp3d>
        </p:spPr>
      </p:pic>
      <p:pic>
        <p:nvPicPr>
          <p:cNvPr id="1028" name="Picture 4" descr="C:\Users\777\Desktop\Готовые\Безымянный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644008" y="4509120"/>
            <a:ext cx="1584176" cy="195908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isometricRightUp"/>
            <a:lightRig rig="threePt" dir="t"/>
          </a:scene3d>
          <a:sp3d>
            <a:bevelT prst="relaxedInset"/>
          </a:sp3d>
        </p:spPr>
      </p:pic>
      <p:pic>
        <p:nvPicPr>
          <p:cNvPr id="1029" name="Picture 5" descr="C:\Users\777\Desktop\Готовые\Безымянный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5013176"/>
            <a:ext cx="1680631" cy="1529086"/>
          </a:xfrm>
          <a:prstGeom prst="plaque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  <a:sp3d>
            <a:bevelT w="114300" prst="hardEdge"/>
          </a:sp3d>
        </p:spPr>
      </p:pic>
      <p:pic>
        <p:nvPicPr>
          <p:cNvPr id="1030" name="Picture 6" descr="C:\Users\777\Desktop\Готовые\Безымянный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372200" y="332656"/>
            <a:ext cx="2418467" cy="2161183"/>
          </a:xfrm>
          <a:prstGeom prst="hexagon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  <a:sp3d>
            <a:bevelT w="139700" h="139700" prst="divot"/>
          </a:sp3d>
        </p:spPr>
      </p:pic>
      <p:pic>
        <p:nvPicPr>
          <p:cNvPr id="1031" name="Picture 7" descr="C:\Users\777\Desktop\Готовые\Безымянный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2492896"/>
            <a:ext cx="1728192" cy="174337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  <a:sp3d>
            <a:bevelT w="152400" h="50800" prst="softRound"/>
          </a:sp3d>
        </p:spPr>
      </p:pic>
      <p:sp>
        <p:nvSpPr>
          <p:cNvPr id="14" name="Прямоугольник 13"/>
          <p:cNvSpPr/>
          <p:nvPr/>
        </p:nvSpPr>
        <p:spPr>
          <a:xfrm>
            <a:off x="179512" y="404664"/>
            <a:ext cx="4306838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Snow Queen</a:t>
            </a:r>
            <a:endParaRPr lang="ru-RU" sz="36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250825" y="1844824"/>
            <a:ext cx="2520950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en-US" sz="2800" dirty="0" smtClean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.C</a:t>
            </a:r>
            <a:r>
              <a:rPr lang="en-US" sz="2800" dirty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. Andersen </a:t>
            </a:r>
            <a:endParaRPr lang="ru-RU" sz="2800" dirty="0">
              <a:solidFill>
                <a:srgbClr val="002060"/>
              </a:solidFill>
              <a:latin typeface="AR BERKLEY" pitchFamily="2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is</a:t>
            </a:r>
            <a:r>
              <a:rPr lang="ru-RU" sz="2800" dirty="0" smtClean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the </a:t>
            </a:r>
            <a:r>
              <a:rPr lang="en-US" sz="2800" dirty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famous </a:t>
            </a:r>
            <a:endParaRPr lang="ru-RU" sz="2800" dirty="0">
              <a:solidFill>
                <a:srgbClr val="002060"/>
              </a:solidFill>
              <a:latin typeface="AR BERKLEY" pitchFamily="2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Danish writer.</a:t>
            </a:r>
            <a:endParaRPr lang="ru-RU" sz="2800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7" name="Рисунок 16" descr="6727569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95638" y="1196752"/>
            <a:ext cx="1910196" cy="2448272"/>
          </a:xfrm>
          <a:prstGeom prst="rect">
            <a:avLst/>
          </a:prstGeom>
          <a:effectLst>
            <a:softEdge rad="317500"/>
          </a:effectLst>
          <a:scene3d>
            <a:camera prst="isometricOffAxis2Left"/>
            <a:lightRig rig="threePt" dir="t"/>
          </a:scene3d>
        </p:spPr>
      </p:pic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251842" y="3757910"/>
            <a:ext cx="42481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sz="2400" dirty="0" smtClean="0">
                <a:solidFill>
                  <a:srgbClr val="002060"/>
                </a:solidFill>
                <a:latin typeface="AR BLANCA" pitchFamily="2" charset="0"/>
                <a:ea typeface="Calibri" pitchFamily="34" charset="0"/>
                <a:cs typeface="Times New Roman" pitchFamily="18" charset="0"/>
              </a:rPr>
              <a:t>The </a:t>
            </a:r>
            <a:r>
              <a:rPr lang="en-US" sz="2400" dirty="0" smtClean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art </a:t>
            </a:r>
            <a:r>
              <a:rPr lang="en-US" sz="2400" dirty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style is </a:t>
            </a:r>
            <a:r>
              <a:rPr lang="en-US" sz="2400" dirty="0" smtClean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the fairy tail.</a:t>
            </a:r>
            <a:endParaRPr lang="ru-RU" sz="2400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en-US" sz="2400" dirty="0" err="1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Gerda</a:t>
            </a:r>
            <a:r>
              <a:rPr lang="en-US" sz="2400" dirty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is the </a:t>
            </a:r>
            <a:r>
              <a:rPr lang="en-US" sz="2400" dirty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main </a:t>
            </a:r>
            <a:r>
              <a:rPr lang="en-US" sz="2400" dirty="0" smtClean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hero </a:t>
            </a:r>
            <a:r>
              <a:rPr lang="en-US" sz="2400" dirty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this </a:t>
            </a:r>
            <a:r>
              <a:rPr lang="en-US" sz="2400" dirty="0" smtClean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tail.</a:t>
            </a:r>
            <a:endParaRPr lang="ru-RU" sz="2400" dirty="0">
              <a:solidFill>
                <a:srgbClr val="002060"/>
              </a:solidFill>
              <a:ea typeface="Calibri" pitchFamily="34" charset="0"/>
            </a:endParaRPr>
          </a:p>
          <a:p>
            <a:pPr algn="just" eaLnBrk="0" hangingPunct="0"/>
            <a:r>
              <a:rPr lang="en-US" sz="2400" dirty="0">
                <a:solidFill>
                  <a:srgbClr val="002060"/>
                </a:solidFill>
                <a:latin typeface="AR BERKLEY" pitchFamily="2" charset="0"/>
                <a:ea typeface="Calibri" pitchFamily="34" charset="0"/>
              </a:rPr>
              <a:t>She </a:t>
            </a:r>
            <a:r>
              <a:rPr lang="en-US" sz="2400" dirty="0" smtClean="0">
                <a:solidFill>
                  <a:srgbClr val="002060"/>
                </a:solidFill>
                <a:latin typeface="AR BERKLEY" pitchFamily="2" charset="0"/>
                <a:ea typeface="Calibri" pitchFamily="34" charset="0"/>
              </a:rPr>
              <a:t>has a loving heart. </a:t>
            </a:r>
            <a:r>
              <a:rPr lang="en-US" sz="2400" dirty="0">
                <a:solidFill>
                  <a:srgbClr val="002060"/>
                </a:solidFill>
                <a:latin typeface="AR BERKLEY" pitchFamily="2" charset="0"/>
                <a:ea typeface="Calibri" pitchFamily="34" charset="0"/>
              </a:rPr>
              <a:t>She is ready to help friends. Kay </a:t>
            </a:r>
            <a:r>
              <a:rPr lang="en-US" sz="2400" dirty="0" smtClean="0">
                <a:solidFill>
                  <a:srgbClr val="002060"/>
                </a:solidFill>
                <a:latin typeface="AR BERKLEY" pitchFamily="2" charset="0"/>
                <a:ea typeface="Calibri" pitchFamily="34" charset="0"/>
              </a:rPr>
              <a:t>is  </a:t>
            </a:r>
            <a:r>
              <a:rPr lang="en-US" sz="2400" dirty="0" err="1">
                <a:solidFill>
                  <a:srgbClr val="002060"/>
                </a:solidFill>
                <a:latin typeface="AR BERKLEY" pitchFamily="2" charset="0"/>
                <a:ea typeface="Calibri" pitchFamily="34" charset="0"/>
              </a:rPr>
              <a:t>Gerda's</a:t>
            </a:r>
            <a:r>
              <a:rPr lang="en-US" sz="2400" dirty="0">
                <a:solidFill>
                  <a:srgbClr val="002060"/>
                </a:solidFill>
                <a:latin typeface="AR BERKLEY" pitchFamily="2" charset="0"/>
                <a:ea typeface="Calibri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 BERKLEY" pitchFamily="2" charset="0"/>
                <a:ea typeface="Calibri" pitchFamily="34" charset="0"/>
              </a:rPr>
              <a:t>friend. </a:t>
            </a:r>
            <a:r>
              <a:rPr lang="en-US" sz="2400" dirty="0">
                <a:solidFill>
                  <a:srgbClr val="002060"/>
                </a:solidFill>
                <a:latin typeface="AR BERKLEY" pitchFamily="2" charset="0"/>
                <a:ea typeface="Calibri" pitchFamily="34" charset="0"/>
              </a:rPr>
              <a:t>S</a:t>
            </a:r>
            <a:r>
              <a:rPr lang="en-US" sz="2400" dirty="0" smtClean="0">
                <a:solidFill>
                  <a:srgbClr val="002060"/>
                </a:solidFill>
                <a:latin typeface="AR BERKLEY" pitchFamily="2" charset="0"/>
                <a:ea typeface="Calibri" pitchFamily="34" charset="0"/>
              </a:rPr>
              <a:t>he </a:t>
            </a:r>
            <a:r>
              <a:rPr lang="en-US" sz="2400" dirty="0">
                <a:solidFill>
                  <a:srgbClr val="002060"/>
                </a:solidFill>
                <a:latin typeface="AR BERKLEY" pitchFamily="2" charset="0"/>
                <a:ea typeface="Calibri" pitchFamily="34" charset="0"/>
              </a:rPr>
              <a:t>must </a:t>
            </a:r>
            <a:r>
              <a:rPr lang="en-US" sz="2400" dirty="0" smtClean="0">
                <a:solidFill>
                  <a:srgbClr val="002060"/>
                </a:solidFill>
                <a:latin typeface="AR BERKLEY" pitchFamily="2" charset="0"/>
                <a:ea typeface="Calibri" pitchFamily="34" charset="0"/>
              </a:rPr>
              <a:t>save him. </a:t>
            </a:r>
            <a:r>
              <a:rPr lang="en-US" sz="2400" dirty="0">
                <a:solidFill>
                  <a:srgbClr val="002060"/>
                </a:solidFill>
                <a:latin typeface="AR BERKLEY" pitchFamily="2" charset="0"/>
                <a:ea typeface="Calibri" pitchFamily="34" charset="0"/>
              </a:rPr>
              <a:t>Show Queen </a:t>
            </a:r>
            <a:r>
              <a:rPr lang="en-US" sz="2400" dirty="0" smtClean="0">
                <a:solidFill>
                  <a:srgbClr val="002060"/>
                </a:solidFill>
                <a:latin typeface="AR BERKLEY" pitchFamily="2" charset="0"/>
                <a:ea typeface="Calibri" pitchFamily="34" charset="0"/>
              </a:rPr>
              <a:t>has taken </a:t>
            </a:r>
            <a:r>
              <a:rPr lang="en-US" sz="2400" dirty="0">
                <a:solidFill>
                  <a:srgbClr val="002060"/>
                </a:solidFill>
                <a:latin typeface="AR BERKLEY" pitchFamily="2" charset="0"/>
                <a:ea typeface="Calibri" pitchFamily="34" charset="0"/>
              </a:rPr>
              <a:t>Kay to the ice palace.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690">
        <p:split orient="vert"/>
      </p:transition>
    </mc:Choice>
    <mc:Fallback xmlns="">
      <p:transition spd="slow" advTm="2369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3" grpId="0"/>
      <p:bldP spid="20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30857"/>
            <a:ext cx="9144000" cy="6858000"/>
          </a:xfrm>
          <a:prstGeom prst="frame">
            <a:avLst>
              <a:gd name="adj1" fmla="val 3064"/>
            </a:avLst>
          </a:prstGeom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0"/>
            <a:ext cx="144016" cy="6858000"/>
          </a:xfrm>
          <a:prstGeom prst="rect">
            <a:avLst/>
          </a:prstGeom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322709" y="2118687"/>
            <a:ext cx="410527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I like this tail «Snow Queen» by H. C. Andersen. This book teaches us the great friendship. </a:t>
            </a:r>
            <a:endParaRPr lang="ru-RU" sz="2800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en-US" sz="2800" dirty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This friendship </a:t>
            </a:r>
            <a:r>
              <a:rPr lang="en-US" sz="2800" dirty="0" smtClean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overcomes all difficulties </a:t>
            </a:r>
            <a:r>
              <a:rPr lang="en-US" sz="2800" smtClean="0">
                <a:solidFill>
                  <a:srgbClr val="002060"/>
                </a:solidFill>
                <a:latin typeface="AR BERKLEY" pitchFamily="2" charset="0"/>
                <a:ea typeface="Calibri" pitchFamily="34" charset="0"/>
                <a:cs typeface="Times New Roman" pitchFamily="18" charset="0"/>
              </a:rPr>
              <a:t>and troubles.</a:t>
            </a:r>
            <a:endParaRPr lang="en-US" sz="2800" dirty="0">
              <a:solidFill>
                <a:srgbClr val="002060"/>
              </a:solidFill>
              <a:latin typeface="AR BERKLEY" pitchFamily="2" charset="0"/>
              <a:ea typeface="Calibri" pitchFamily="34" charset="0"/>
            </a:endParaRPr>
          </a:p>
        </p:txBody>
      </p:sp>
      <p:pic>
        <p:nvPicPr>
          <p:cNvPr id="3" name="Мой фильм 1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349986" y="30858"/>
            <a:ext cx="3527598" cy="2822078"/>
          </a:xfrm>
          <a:prstGeom prst="rect">
            <a:avLst/>
          </a:prstGeom>
          <a:effectLst>
            <a:softEdge rad="317500"/>
          </a:effectLst>
          <a:scene3d>
            <a:camera prst="isometricOffAxis1Right"/>
            <a:lightRig rig="threePt" dir="t"/>
          </a:scene3d>
        </p:spPr>
      </p:pic>
      <p:pic>
        <p:nvPicPr>
          <p:cNvPr id="6" name="Мой фильм 15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526106" y="2118860"/>
            <a:ext cx="3617894" cy="2894315"/>
          </a:xfrm>
          <a:prstGeom prst="rect">
            <a:avLst/>
          </a:prstGeom>
          <a:effectLst>
            <a:softEdge rad="317500"/>
          </a:effectLst>
          <a:scene3d>
            <a:camera prst="isometricOffAxis2Left"/>
            <a:lightRig rig="threePt" dir="t"/>
          </a:scene3d>
        </p:spPr>
      </p:pic>
      <p:pic>
        <p:nvPicPr>
          <p:cNvPr id="7" name="Мой фильм 16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379738" y="4293096"/>
            <a:ext cx="3244701" cy="2595761"/>
          </a:xfrm>
          <a:prstGeom prst="rect">
            <a:avLst/>
          </a:prstGeom>
          <a:effectLst>
            <a:softEdge rad="31750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804">
        <p:split orient="vert"/>
      </p:transition>
    </mc:Choice>
    <mc:Fallback xmlns="">
      <p:transition spd="slow" advTm="1080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3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62264" mute="1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00" objId="3"/>
        <p14:playEvt time="4015" objId="6"/>
        <p14:playEvt time="6015" objId="7"/>
        <p14:stopEvt time="10804" objId="3"/>
        <p14:stopEvt time="10804" objId="6"/>
        <p14:stopEvt time="10804" objId="7"/>
      </p14:showEvtLst>
    </p:ext>
  </p:extLs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96</Words>
  <Application>Microsoft Office PowerPoint</Application>
  <PresentationFormat>Экран (4:3)</PresentationFormat>
  <Paragraphs>28</Paragraphs>
  <Slides>3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Тема Office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777</dc:creator>
  <cp:lastModifiedBy>1</cp:lastModifiedBy>
  <cp:revision>45</cp:revision>
  <dcterms:created xsi:type="dcterms:W3CDTF">2017-11-12T09:43:34Z</dcterms:created>
  <dcterms:modified xsi:type="dcterms:W3CDTF">2018-02-14T10:41:11Z</dcterms:modified>
</cp:coreProperties>
</file>