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3C31EF3-E858-4177-BC24-7C134EDEF50A}" type="datetimeFigureOut">
              <a:rPr lang="ru-RU" smtClean="0"/>
              <a:t>28.09.2018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A9D0669-D2BA-4761-A599-BD8318EEBB0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1894362"/>
          </a:xfrm>
        </p:spPr>
        <p:txBody>
          <a:bodyPr/>
          <a:lstStyle/>
          <a:p>
            <a:pPr algn="ctr"/>
            <a:r>
              <a:rPr lang="ru-RU" dirty="0" smtClean="0"/>
              <a:t>Повторение по теме    «Лексика».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3500438"/>
            <a:ext cx="6172200" cy="1371600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(Урок русского языка в 5-ом классе)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Подготовила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Скрыпникова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Н. В., учитель русского языка и литературы МКОУ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Орловская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СОШ им. И. Ф.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Жужукина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Закончи ответ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Словарный состав языка изучает…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Слова, имеющие одно значение, называются…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Слова, имеющие несколько значений, называются…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Слова, имеющие близкое значение, называются…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Слова одинаковые по написанию и произношению, но совершенно различные по значению, называются…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Слова с противоположным значением называются…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Найди лексическое значение слова</a:t>
            </a:r>
            <a:r>
              <a:rPr lang="ru-RU" b="1" i="1" dirty="0" smtClean="0"/>
              <a:t> </a:t>
            </a:r>
            <a:r>
              <a:rPr lang="ru-RU" i="1" dirty="0" smtClean="0"/>
              <a:t>невежество</a:t>
            </a:r>
            <a:r>
              <a:rPr lang="ru-RU" b="1" i="1" dirty="0" smtClean="0"/>
              <a:t>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лупость;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еобразованность;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рубость;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орыстолюбие;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ескультурье;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еучтивость.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35716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Определи, в каком значении употреблено слово </a:t>
            </a:r>
            <a:r>
              <a:rPr lang="ru-RU" b="0" i="1" dirty="0" smtClean="0"/>
              <a:t>крыло</a:t>
            </a:r>
            <a:r>
              <a:rPr lang="ru-RU" i="1" dirty="0" smtClean="0"/>
              <a:t> </a:t>
            </a:r>
            <a:r>
              <a:rPr lang="ru-RU" dirty="0" smtClean="0"/>
              <a:t>в предложении</a:t>
            </a:r>
            <a:r>
              <a:rPr lang="ru-RU" i="1" dirty="0" smtClean="0"/>
              <a:t> </a:t>
            </a:r>
            <a:r>
              <a:rPr lang="ru-RU" b="0" i="1" dirty="0" smtClean="0"/>
              <a:t>Н</a:t>
            </a:r>
            <a:r>
              <a:rPr lang="ru-RU" b="0" i="1" dirty="0" smtClean="0"/>
              <a:t>а перекрёстке мне помяли левое крыло.</a:t>
            </a:r>
            <a:endParaRPr lang="ru-RU" b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3143248"/>
            <a:ext cx="6172200" cy="1371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а</a:t>
            </a:r>
            <a:r>
              <a:rPr lang="ru-RU" sz="2000" dirty="0" smtClean="0"/>
              <a:t>) орган летания у птиц,</a:t>
            </a:r>
          </a:p>
          <a:p>
            <a:r>
              <a:rPr lang="ru-RU" sz="2000" dirty="0" smtClean="0"/>
              <a:t>б</a:t>
            </a:r>
            <a:r>
              <a:rPr lang="ru-RU" sz="2000" dirty="0" smtClean="0"/>
              <a:t>) боковая часть здания,</a:t>
            </a:r>
          </a:p>
          <a:p>
            <a:r>
              <a:rPr lang="ru-RU" sz="2000" dirty="0" smtClean="0"/>
              <a:t>в</a:t>
            </a:r>
            <a:r>
              <a:rPr lang="ru-RU" sz="2000" dirty="0" smtClean="0"/>
              <a:t>) часть самолёта,</a:t>
            </a:r>
          </a:p>
          <a:p>
            <a:r>
              <a:rPr lang="ru-RU" sz="2000" dirty="0" smtClean="0"/>
              <a:t>г</a:t>
            </a:r>
            <a:r>
              <a:rPr lang="ru-RU" sz="2000" dirty="0" smtClean="0"/>
              <a:t>) деталь автомобиля,</a:t>
            </a:r>
          </a:p>
          <a:p>
            <a:r>
              <a:rPr lang="ru-RU" sz="2000" dirty="0" smtClean="0"/>
              <a:t>д</a:t>
            </a:r>
            <a:r>
              <a:rPr lang="ru-RU" sz="2000" dirty="0" smtClean="0"/>
              <a:t>) защитная планка над колесом велосипеда.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285728"/>
            <a:ext cx="6172200" cy="1894362"/>
          </a:xfrm>
        </p:spPr>
        <p:txBody>
          <a:bodyPr/>
          <a:lstStyle/>
          <a:p>
            <a:r>
              <a:rPr lang="ru-RU" dirty="0" smtClean="0"/>
              <a:t>В каком выражении слово </a:t>
            </a:r>
            <a:r>
              <a:rPr lang="ru-RU" b="0" i="1" dirty="0" smtClean="0"/>
              <a:t>бежать </a:t>
            </a:r>
            <a:r>
              <a:rPr lang="ru-RU" dirty="0" smtClean="0"/>
              <a:t> употреблено в переносном значении.</a:t>
            </a:r>
            <a:endParaRPr lang="ru-RU" b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2714620"/>
            <a:ext cx="6172200" cy="1371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а</a:t>
            </a:r>
            <a:r>
              <a:rPr lang="ru-RU" sz="2000" dirty="0" smtClean="0"/>
              <a:t>) бежать по дороге,</a:t>
            </a:r>
          </a:p>
          <a:p>
            <a:r>
              <a:rPr lang="ru-RU" sz="2000" dirty="0" smtClean="0"/>
              <a:t>б</a:t>
            </a:r>
            <a:r>
              <a:rPr lang="ru-RU" sz="2000" dirty="0" smtClean="0"/>
              <a:t>) время бежит очень быстро,</a:t>
            </a:r>
          </a:p>
          <a:p>
            <a:r>
              <a:rPr lang="ru-RU" sz="2000" dirty="0" smtClean="0"/>
              <a:t>в) бегут спортсмены к финишу,</a:t>
            </a:r>
          </a:p>
          <a:p>
            <a:r>
              <a:rPr lang="ru-RU" sz="2000" dirty="0" smtClean="0"/>
              <a:t>г</a:t>
            </a:r>
            <a:r>
              <a:rPr lang="ru-RU" sz="2000" dirty="0" smtClean="0"/>
              <a:t>) надо бежать на урок.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500042"/>
            <a:ext cx="6172200" cy="1894362"/>
          </a:xfrm>
        </p:spPr>
        <p:txBody>
          <a:bodyPr/>
          <a:lstStyle/>
          <a:p>
            <a:r>
              <a:rPr lang="ru-RU" dirty="0" smtClean="0"/>
              <a:t>У какого слова может быть омоним?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2857496"/>
            <a:ext cx="6172200" cy="1371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а</a:t>
            </a:r>
            <a:r>
              <a:rPr lang="ru-RU" sz="2000" dirty="0" smtClean="0"/>
              <a:t>) колонна,</a:t>
            </a:r>
          </a:p>
          <a:p>
            <a:r>
              <a:rPr lang="ru-RU" sz="2000" dirty="0" smtClean="0"/>
              <a:t>б</a:t>
            </a:r>
            <a:r>
              <a:rPr lang="ru-RU" sz="2000" dirty="0" smtClean="0"/>
              <a:t>) фантастика, </a:t>
            </a:r>
          </a:p>
          <a:p>
            <a:r>
              <a:rPr lang="ru-RU" sz="2000" dirty="0" smtClean="0"/>
              <a:t>в</a:t>
            </a:r>
            <a:r>
              <a:rPr lang="ru-RU" sz="2000" dirty="0" smtClean="0"/>
              <a:t>) блеск,</a:t>
            </a:r>
          </a:p>
          <a:p>
            <a:r>
              <a:rPr lang="ru-RU" sz="2000" dirty="0" smtClean="0"/>
              <a:t>г</a:t>
            </a:r>
            <a:r>
              <a:rPr lang="ru-RU" sz="2000" dirty="0" smtClean="0"/>
              <a:t>) ветеран.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70" y="428604"/>
            <a:ext cx="6172200" cy="1894362"/>
          </a:xfrm>
        </p:spPr>
        <p:txBody>
          <a:bodyPr/>
          <a:lstStyle/>
          <a:p>
            <a:r>
              <a:rPr lang="ru-RU" dirty="0" smtClean="0"/>
              <a:t>Выдели пару синонимов.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2428868"/>
            <a:ext cx="6172200" cy="137160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а</a:t>
            </a:r>
            <a:r>
              <a:rPr lang="ru-RU" sz="2000" dirty="0" smtClean="0"/>
              <a:t>) ветер - штиль,</a:t>
            </a:r>
          </a:p>
          <a:p>
            <a:r>
              <a:rPr lang="ru-RU" sz="2000" dirty="0" smtClean="0"/>
              <a:t>б</a:t>
            </a:r>
            <a:r>
              <a:rPr lang="ru-RU" sz="2000" dirty="0" smtClean="0"/>
              <a:t>) коза - коса,</a:t>
            </a:r>
          </a:p>
          <a:p>
            <a:r>
              <a:rPr lang="ru-RU" sz="2000" dirty="0" smtClean="0"/>
              <a:t>в</a:t>
            </a:r>
            <a:r>
              <a:rPr lang="ru-RU" sz="2000" dirty="0" smtClean="0"/>
              <a:t>) метель - вьюга,</a:t>
            </a:r>
          </a:p>
          <a:p>
            <a:r>
              <a:rPr lang="ru-RU" sz="2000" dirty="0" smtClean="0"/>
              <a:t>г</a:t>
            </a:r>
            <a:r>
              <a:rPr lang="ru-RU" sz="2000" dirty="0" smtClean="0"/>
              <a:t>) крикнуть - прошептать.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428604"/>
            <a:ext cx="6172200" cy="1894362"/>
          </a:xfrm>
        </p:spPr>
        <p:txBody>
          <a:bodyPr/>
          <a:lstStyle/>
          <a:p>
            <a:r>
              <a:rPr lang="ru-RU" dirty="0" smtClean="0"/>
              <a:t>Найди пару антонимов.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2428868"/>
            <a:ext cx="6172200" cy="1371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а</a:t>
            </a:r>
            <a:r>
              <a:rPr lang="ru-RU" sz="2000" dirty="0" smtClean="0"/>
              <a:t>) жестокий - злой,</a:t>
            </a:r>
          </a:p>
          <a:p>
            <a:r>
              <a:rPr lang="ru-RU" sz="2000" dirty="0" smtClean="0"/>
              <a:t>б</a:t>
            </a:r>
            <a:r>
              <a:rPr lang="ru-RU" sz="2000" dirty="0" smtClean="0"/>
              <a:t>) вверху – внизу,</a:t>
            </a:r>
          </a:p>
          <a:p>
            <a:r>
              <a:rPr lang="ru-RU" sz="2000" dirty="0" smtClean="0"/>
              <a:t>в</a:t>
            </a:r>
            <a:r>
              <a:rPr lang="ru-RU" sz="2000" dirty="0" smtClean="0"/>
              <a:t>) примерно – приблизительно,</a:t>
            </a:r>
          </a:p>
          <a:p>
            <a:r>
              <a:rPr lang="ru-RU" sz="2000" dirty="0" smtClean="0"/>
              <a:t>г</a:t>
            </a:r>
            <a:r>
              <a:rPr lang="ru-RU" sz="2000" dirty="0" smtClean="0"/>
              <a:t>) старый – древний.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</TotalTime>
  <Words>263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Повторение по теме    «Лексика».</vt:lpstr>
      <vt:lpstr>Закончи ответ </vt:lpstr>
      <vt:lpstr> Найди лексическое значение слова невежество.</vt:lpstr>
      <vt:lpstr>Определи, в каком значении употреблено слово крыло в предложении На перекрёстке мне помяли левое крыло.</vt:lpstr>
      <vt:lpstr>В каком выражении слово бежать  употреблено в переносном значении.</vt:lpstr>
      <vt:lpstr>У какого слова может быть омоним?</vt:lpstr>
      <vt:lpstr>Выдели пару синонимов. </vt:lpstr>
      <vt:lpstr>Найди пару антонимов.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 по теме    «Лексика».</dc:title>
  <dc:creator>Надежда Вячеславовна</dc:creator>
  <cp:lastModifiedBy>Надежда Вячеславовна</cp:lastModifiedBy>
  <cp:revision>3</cp:revision>
  <dcterms:created xsi:type="dcterms:W3CDTF">2018-09-28T07:16:05Z</dcterms:created>
  <dcterms:modified xsi:type="dcterms:W3CDTF">2018-09-28T07:43:42Z</dcterms:modified>
</cp:coreProperties>
</file>