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9D0D-34E4-435D-916B-E45DB2BAE0D3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746D-E95A-4ED3-968A-3D938B4AACD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9D0D-34E4-435D-916B-E45DB2BAE0D3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746D-E95A-4ED3-968A-3D938B4AAC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9D0D-34E4-435D-916B-E45DB2BAE0D3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746D-E95A-4ED3-968A-3D938B4AAC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9D0D-34E4-435D-916B-E45DB2BAE0D3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746D-E95A-4ED3-968A-3D938B4AAC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9D0D-34E4-435D-916B-E45DB2BAE0D3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746D-E95A-4ED3-968A-3D938B4AACD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9D0D-34E4-435D-916B-E45DB2BAE0D3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746D-E95A-4ED3-968A-3D938B4AAC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9D0D-34E4-435D-916B-E45DB2BAE0D3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746D-E95A-4ED3-968A-3D938B4AAC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9D0D-34E4-435D-916B-E45DB2BAE0D3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746D-E95A-4ED3-968A-3D938B4AAC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9D0D-34E4-435D-916B-E45DB2BAE0D3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746D-E95A-4ED3-968A-3D938B4AAC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9D0D-34E4-435D-916B-E45DB2BAE0D3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A746D-E95A-4ED3-968A-3D938B4AAC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29D0D-34E4-435D-916B-E45DB2BAE0D3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77A746D-E95A-4ED3-968A-3D938B4AACD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E29D0D-34E4-435D-916B-E45DB2BAE0D3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7A746D-E95A-4ED3-968A-3D938B4AACD3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928670"/>
            <a:ext cx="7851648" cy="1828800"/>
          </a:xfrm>
        </p:spPr>
        <p:txBody>
          <a:bodyPr/>
          <a:lstStyle/>
          <a:p>
            <a:pPr algn="ctr"/>
            <a:r>
              <a:rPr lang="ru-RU" dirty="0" smtClean="0"/>
              <a:t>Презентация</a:t>
            </a:r>
            <a:br>
              <a:rPr lang="ru-RU" dirty="0" smtClean="0"/>
            </a:br>
            <a:r>
              <a:rPr lang="ru-RU" dirty="0" smtClean="0"/>
              <a:t>«</a:t>
            </a:r>
            <a:r>
              <a:rPr lang="ru-RU" dirty="0" smtClean="0"/>
              <a:t>КВН </a:t>
            </a:r>
            <a:r>
              <a:rPr lang="ru-RU" dirty="0" smtClean="0"/>
              <a:t>по </a:t>
            </a:r>
            <a:r>
              <a:rPr lang="ru-RU" dirty="0" smtClean="0"/>
              <a:t>фразеологии»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ru-RU" dirty="0" smtClean="0">
                <a:solidFill>
                  <a:srgbClr val="FFFF00"/>
                </a:solidFill>
              </a:rPr>
              <a:t>(Урок русского языка в 6-ом классе) </a:t>
            </a:r>
          </a:p>
          <a:p>
            <a:pPr algn="l"/>
            <a:r>
              <a:rPr lang="ru-RU" dirty="0" smtClean="0">
                <a:solidFill>
                  <a:srgbClr val="FFFF00"/>
                </a:solidFill>
              </a:rPr>
              <a:t>Подготовила </a:t>
            </a:r>
            <a:r>
              <a:rPr lang="ru-RU" dirty="0" err="1" smtClean="0">
                <a:solidFill>
                  <a:srgbClr val="FFFF00"/>
                </a:solidFill>
              </a:rPr>
              <a:t>Скрыпникова</a:t>
            </a:r>
            <a:r>
              <a:rPr lang="ru-RU" dirty="0" smtClean="0">
                <a:solidFill>
                  <a:srgbClr val="FFFF00"/>
                </a:solidFill>
              </a:rPr>
              <a:t> Н. В., учитель русского языка и литературы МКОУ Орловская СОШ им. И. Ф. </a:t>
            </a:r>
            <a:r>
              <a:rPr lang="ru-RU" dirty="0" err="1" smtClean="0">
                <a:solidFill>
                  <a:srgbClr val="FFFF00"/>
                </a:solidFill>
              </a:rPr>
              <a:t>Жужукина</a:t>
            </a:r>
            <a:endParaRPr lang="ru-RU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851648" cy="1828800"/>
          </a:xfrm>
        </p:spPr>
        <p:txBody>
          <a:bodyPr/>
          <a:lstStyle/>
          <a:p>
            <a:pPr algn="ctr"/>
            <a:r>
              <a:rPr lang="ru-RU" dirty="0" smtClean="0"/>
              <a:t>Разминка </a:t>
            </a:r>
            <a:br>
              <a:rPr lang="ru-RU" dirty="0" smtClean="0"/>
            </a:br>
            <a:r>
              <a:rPr lang="ru-RU" dirty="0" smtClean="0"/>
              <a:t>«Знаешь ли ты»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857496"/>
            <a:ext cx="7854696" cy="284367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32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Объясните значение фразеологизмов.</a:t>
            </a:r>
          </a:p>
          <a:p>
            <a:pPr algn="just"/>
            <a:endParaRPr lang="ru-RU" sz="3200" dirty="0" smtClean="0">
              <a:solidFill>
                <a:srgbClr val="FFFF00"/>
              </a:solidFill>
            </a:endParaRPr>
          </a:p>
          <a:p>
            <a:pPr marL="457200" indent="-457200" algn="just">
              <a:buAutoNum type="arabicParenR"/>
            </a:pPr>
            <a:r>
              <a:rPr lang="ru-RU" sz="2400" dirty="0" smtClean="0">
                <a:solidFill>
                  <a:srgbClr val="FFFF00"/>
                </a:solidFill>
              </a:rPr>
              <a:t>Водой не разольёшь.</a:t>
            </a:r>
          </a:p>
          <a:p>
            <a:pPr marL="457200" indent="-457200" algn="just">
              <a:buAutoNum type="arabicParenR"/>
            </a:pPr>
            <a:r>
              <a:rPr lang="ru-RU" sz="2400" dirty="0" smtClean="0">
                <a:solidFill>
                  <a:srgbClr val="FFFF00"/>
                </a:solidFill>
              </a:rPr>
              <a:t>Как в воду опущенный.</a:t>
            </a:r>
          </a:p>
          <a:p>
            <a:pPr marL="457200" indent="-457200" algn="just">
              <a:buAutoNum type="arabicParenR"/>
            </a:pPr>
            <a:r>
              <a:rPr lang="ru-RU" sz="2400" dirty="0" smtClean="0">
                <a:solidFill>
                  <a:srgbClr val="FFFF00"/>
                </a:solidFill>
              </a:rPr>
              <a:t>Толочь воду в ступе.</a:t>
            </a:r>
          </a:p>
          <a:p>
            <a:pPr marL="457200" indent="-457200" algn="just">
              <a:buAutoNum type="arabicParenR"/>
            </a:pPr>
            <a:r>
              <a:rPr lang="ru-RU" sz="2400" dirty="0" smtClean="0">
                <a:solidFill>
                  <a:srgbClr val="FFFF00"/>
                </a:solidFill>
              </a:rPr>
              <a:t>Седьмая  вода на киселе.</a:t>
            </a:r>
          </a:p>
          <a:p>
            <a:pPr marL="457200" indent="-457200" algn="just">
              <a:buAutoNum type="arabicParenR"/>
            </a:pPr>
            <a:r>
              <a:rPr lang="ru-RU" sz="2400" dirty="0" smtClean="0">
                <a:solidFill>
                  <a:srgbClr val="FFFF00"/>
                </a:solidFill>
              </a:rPr>
              <a:t>Воды не замутит.</a:t>
            </a:r>
          </a:p>
          <a:p>
            <a:pPr marL="457200" indent="-457200" algn="just">
              <a:buAutoNum type="arabicParenR"/>
            </a:pPr>
            <a:r>
              <a:rPr lang="ru-RU" sz="2400" dirty="0" smtClean="0">
                <a:solidFill>
                  <a:srgbClr val="FFFF00"/>
                </a:solidFill>
              </a:rPr>
              <a:t>Набрал в рот воды.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>Конкурс «Кто быстрее».</a:t>
            </a:r>
            <a:br>
              <a:rPr lang="ru-RU" dirty="0" smtClean="0"/>
            </a:br>
            <a:r>
              <a:rPr lang="ru-RU" sz="4000" dirty="0" smtClean="0"/>
              <a:t>Вспомнить фразеологические обороты, в которых встречаются слова: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ru-RU" dirty="0" smtClean="0">
                <a:solidFill>
                  <a:srgbClr val="FFFF00"/>
                </a:solidFill>
              </a:rPr>
              <a:t>Голова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Ноги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Глаза</a:t>
            </a:r>
          </a:p>
          <a:p>
            <a:pPr algn="ctr"/>
            <a:r>
              <a:rPr lang="ru-RU" dirty="0" smtClean="0">
                <a:solidFill>
                  <a:srgbClr val="FFFF00"/>
                </a:solidFill>
              </a:rPr>
              <a:t>Нос</a:t>
            </a:r>
          </a:p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85728"/>
            <a:ext cx="7851648" cy="1828800"/>
          </a:xfrm>
        </p:spPr>
        <p:txBody>
          <a:bodyPr/>
          <a:lstStyle/>
          <a:p>
            <a:r>
              <a:rPr lang="ru-RU" dirty="0" smtClean="0"/>
              <a:t>Конкурс капитанов.</a:t>
            </a:r>
            <a:br>
              <a:rPr lang="ru-RU" dirty="0" smtClean="0"/>
            </a:b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428736"/>
            <a:ext cx="7854696" cy="5429264"/>
          </a:xfrm>
        </p:spPr>
        <p:txBody>
          <a:bodyPr>
            <a:normAutofit fontScale="55000" lnSpcReduction="20000"/>
          </a:bodyPr>
          <a:lstStyle/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1) Вспомните фразеологизмы, связанные с именами: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  Ерёма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  Емеля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  Фома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  Маланья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  Макар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  Сидор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  Федот</a:t>
            </a:r>
          </a:p>
          <a:p>
            <a:pPr marL="514350" indent="-514350" algn="l"/>
            <a:r>
              <a:rPr lang="ru-RU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2) Найдите фразеологизмы в отрывках.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Оказался молодцом,                         За домом едва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Смог осилить ношу –                        Пожелтела трава,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Не ударил в грязь лицом                  Два брата рубили дрова.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И не сел в галошу.                              Один это делал спустя рукава.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                               А. Шибаев.            Другой – засучив рукава.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                                                                                                            В. Викторов.</a:t>
            </a:r>
          </a:p>
          <a:p>
            <a:pPr marL="514350" indent="-514350" algn="l"/>
            <a:r>
              <a:rPr lang="ru-RU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3) Передайте значение фразеологизма  с помощью предметов, жестов.</a:t>
            </a:r>
          </a:p>
          <a:p>
            <a:pPr marL="514350" indent="-514350" algn="l"/>
            <a:r>
              <a:rPr lang="ru-RU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    Сесть в галошу,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Водить за нос,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Дело в шляпе,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Льёт как из ведра,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Связать руки,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Намылить шею.</a:t>
            </a: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</a:t>
            </a:r>
          </a:p>
          <a:p>
            <a:pPr marL="514350" indent="-514350" algn="l"/>
            <a:endParaRPr lang="ru-RU" dirty="0" smtClean="0">
              <a:solidFill>
                <a:srgbClr val="FFFF00"/>
              </a:solidFill>
            </a:endParaRPr>
          </a:p>
          <a:p>
            <a:pPr marL="514350" indent="-514350" algn="l"/>
            <a:r>
              <a:rPr lang="ru-RU" dirty="0" smtClean="0">
                <a:solidFill>
                  <a:srgbClr val="FFFF00"/>
                </a:solidFill>
              </a:rPr>
              <a:t>     </a:t>
            </a:r>
          </a:p>
          <a:p>
            <a:pPr marL="514350" indent="-514350"/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851648" cy="1828800"/>
          </a:xfrm>
        </p:spPr>
        <p:txBody>
          <a:bodyPr>
            <a:normAutofit/>
          </a:bodyPr>
          <a:lstStyle/>
          <a:p>
            <a:r>
              <a:rPr lang="ru-RU" dirty="0" smtClean="0"/>
              <a:t>Конкурс «Кто больше».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2643182"/>
            <a:ext cx="7854696" cy="3143272"/>
          </a:xfrm>
        </p:spPr>
        <p:txBody>
          <a:bodyPr/>
          <a:lstStyle/>
          <a:p>
            <a:pPr algn="l"/>
            <a:r>
              <a:rPr lang="ru-RU" sz="2800" dirty="0" smtClean="0">
                <a:solidFill>
                  <a:srgbClr val="FFFF00"/>
                </a:solidFill>
              </a:rPr>
              <a:t>Назовите как можно больше фразеологических оборотов, в которых встречаются имена числительные</a:t>
            </a:r>
            <a:r>
              <a:rPr lang="ru-RU" sz="2800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Конкурс</a:t>
            </a:r>
            <a:br>
              <a:rPr lang="ru-RU" dirty="0" smtClean="0"/>
            </a:br>
            <a:r>
              <a:rPr lang="ru-RU" dirty="0" smtClean="0"/>
              <a:t> «Закончи фразеологизм».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43306" y="3071810"/>
            <a:ext cx="7854696" cy="1752600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>
                <a:solidFill>
                  <a:srgbClr val="FFFF00"/>
                </a:solidFill>
              </a:rPr>
              <a:t>Дрожит…</a:t>
            </a:r>
          </a:p>
          <a:p>
            <a:pPr algn="l"/>
            <a:r>
              <a:rPr lang="ru-RU" sz="2800" dirty="0" smtClean="0">
                <a:solidFill>
                  <a:srgbClr val="FFFF00"/>
                </a:solidFill>
              </a:rPr>
              <a:t>Катается…</a:t>
            </a:r>
          </a:p>
          <a:p>
            <a:pPr algn="l"/>
            <a:r>
              <a:rPr lang="ru-RU" sz="2800" dirty="0" smtClean="0">
                <a:solidFill>
                  <a:srgbClr val="FFFF00"/>
                </a:solidFill>
              </a:rPr>
              <a:t>Выводить…</a:t>
            </a:r>
          </a:p>
          <a:p>
            <a:pPr algn="l"/>
            <a:r>
              <a:rPr lang="ru-RU" sz="2800" dirty="0" smtClean="0">
                <a:solidFill>
                  <a:srgbClr val="FFFF00"/>
                </a:solidFill>
              </a:rPr>
              <a:t>Вариться…</a:t>
            </a:r>
          </a:p>
          <a:p>
            <a:pPr algn="l"/>
            <a:r>
              <a:rPr lang="ru-RU" sz="2800" dirty="0" smtClean="0">
                <a:solidFill>
                  <a:srgbClr val="FFFF00"/>
                </a:solidFill>
              </a:rPr>
              <a:t>Сидеть…</a:t>
            </a:r>
          </a:p>
          <a:p>
            <a:pPr algn="l"/>
            <a:r>
              <a:rPr lang="ru-RU" sz="2800" dirty="0" smtClean="0">
                <a:solidFill>
                  <a:srgbClr val="FFFF00"/>
                </a:solidFill>
              </a:rPr>
              <a:t>Знать…</a:t>
            </a:r>
            <a:endParaRPr lang="ru-RU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851648" cy="1828800"/>
          </a:xfrm>
        </p:spPr>
        <p:txBody>
          <a:bodyPr/>
          <a:lstStyle/>
          <a:p>
            <a:pPr algn="ctr"/>
            <a:r>
              <a:rPr lang="ru-RU" dirty="0" smtClean="0"/>
              <a:t>Конкурс</a:t>
            </a:r>
            <a:br>
              <a:rPr lang="ru-RU" dirty="0" smtClean="0"/>
            </a:br>
            <a:r>
              <a:rPr lang="ru-RU" dirty="0" smtClean="0"/>
              <a:t>«Угадай профессию».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2714620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Определите, среди представителей каких профессий появились фразеологические обороты.</a:t>
            </a:r>
          </a:p>
          <a:p>
            <a:pPr algn="l"/>
            <a:r>
              <a:rPr lang="ru-RU" sz="2000" dirty="0" smtClean="0">
                <a:solidFill>
                  <a:srgbClr val="FFFF00"/>
                </a:solidFill>
              </a:rPr>
              <a:t>Стричь под одну гребёнку.</a:t>
            </a:r>
          </a:p>
          <a:p>
            <a:pPr algn="l"/>
            <a:r>
              <a:rPr lang="ru-RU" sz="2000" dirty="0" smtClean="0">
                <a:solidFill>
                  <a:srgbClr val="FFFF00"/>
                </a:solidFill>
              </a:rPr>
              <a:t>На живую нитку.</a:t>
            </a:r>
          </a:p>
          <a:p>
            <a:pPr algn="l"/>
            <a:r>
              <a:rPr lang="ru-RU" sz="2000" dirty="0" smtClean="0">
                <a:solidFill>
                  <a:srgbClr val="FFFF00"/>
                </a:solidFill>
              </a:rPr>
              <a:t>Брать на прицел.</a:t>
            </a:r>
          </a:p>
          <a:p>
            <a:pPr algn="l"/>
            <a:r>
              <a:rPr lang="ru-RU" sz="2000" dirty="0" smtClean="0">
                <a:solidFill>
                  <a:srgbClr val="FFFF00"/>
                </a:solidFill>
              </a:rPr>
              <a:t>Закидывать удочку.</a:t>
            </a:r>
          </a:p>
          <a:p>
            <a:pPr algn="l"/>
            <a:r>
              <a:rPr lang="ru-RU" sz="2000" dirty="0" smtClean="0">
                <a:solidFill>
                  <a:srgbClr val="FFFF00"/>
                </a:solidFill>
              </a:rPr>
              <a:t>Сгущать краски.</a:t>
            </a:r>
          </a:p>
          <a:p>
            <a:pPr algn="l"/>
            <a:r>
              <a:rPr lang="ru-RU" sz="2000" dirty="0" smtClean="0">
                <a:solidFill>
                  <a:srgbClr val="FFFF00"/>
                </a:solidFill>
              </a:rPr>
              <a:t>Открывать Америку.</a:t>
            </a:r>
            <a:endParaRPr lang="ru-RU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</TotalTime>
  <Words>266</Words>
  <Application>Microsoft Office PowerPoint</Application>
  <PresentationFormat>Экран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Презентация «КВН по фразеологии»</vt:lpstr>
      <vt:lpstr>Разминка  «Знаешь ли ты»</vt:lpstr>
      <vt:lpstr>Конкурс «Кто быстрее». Вспомнить фразеологические обороты, в которых встречаются слова:</vt:lpstr>
      <vt:lpstr>Конкурс капитанов.   </vt:lpstr>
      <vt:lpstr>Конкурс «Кто больше». </vt:lpstr>
      <vt:lpstr>Конкурс  «Закончи фразеологизм».</vt:lpstr>
      <vt:lpstr>Конкурс «Угадай профессию».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Игра-КВН по фразеологии</dc:title>
  <dc:creator>Надежда Вячеславовна</dc:creator>
  <cp:lastModifiedBy>User</cp:lastModifiedBy>
  <cp:revision>6</cp:revision>
  <dcterms:created xsi:type="dcterms:W3CDTF">2018-09-28T07:44:10Z</dcterms:created>
  <dcterms:modified xsi:type="dcterms:W3CDTF">2018-10-22T16:25:14Z</dcterms:modified>
</cp:coreProperties>
</file>