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721" autoAdjust="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2" d="100"/>
          <a:sy n="92" d="100"/>
        </p:scale>
        <p:origin x="-1860" y="-12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6347C2-6CAD-41E4-8A0A-C6F83F391699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F94AC4-DCEB-47D6-91EF-9B28D9ED09F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ACE9-FCC4-4250-B1A4-3C7FA72B7087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0235CA9-E599-4496-81B8-29534083E4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ACE9-FCC4-4250-B1A4-3C7FA72B7087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0235CA9-E599-4496-81B8-29534083E4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ACE9-FCC4-4250-B1A4-3C7FA72B7087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35CA9-E599-4496-81B8-29534083E4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ACE9-FCC4-4250-B1A4-3C7FA72B7087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35CA9-E599-4496-81B8-29534083E4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ACE9-FCC4-4250-B1A4-3C7FA72B7087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0235CA9-E599-4496-81B8-29534083E4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ACE9-FCC4-4250-B1A4-3C7FA72B7087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35CA9-E599-4496-81B8-29534083E4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ACE9-FCC4-4250-B1A4-3C7FA72B7087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35CA9-E599-4496-81B8-29534083E4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ACE9-FCC4-4250-B1A4-3C7FA72B7087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35CA9-E599-4496-81B8-29534083E4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ACE9-FCC4-4250-B1A4-3C7FA72B7087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35CA9-E599-4496-81B8-29534083E4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ACE9-FCC4-4250-B1A4-3C7FA72B7087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35CA9-E599-4496-81B8-29534083E4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ACE9-FCC4-4250-B1A4-3C7FA72B7087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35CA9-E599-4496-81B8-29534083E4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4D1ACE9-FCC4-4250-B1A4-3C7FA72B7087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0235CA9-E599-4496-81B8-29534083E4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sankt-petersburgpost.ru/_sf/6/640.jpg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balaganka.ucoz.ru/_si/0/s49867219.jpg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8.jpeg"/><Relationship Id="rId2" Type="http://schemas.openxmlformats.org/officeDocument/2006/relationships/hyperlink" Target="http://news.port38.ru/wp-content/uploads/cache/6573_NpAdvHover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ribaikal.ru/uploads/pics/irk-school-009.jpg" TargetMode="External"/><Relationship Id="rId5" Type="http://schemas.openxmlformats.org/officeDocument/2006/relationships/image" Target="../media/image7.png"/><Relationship Id="rId4" Type="http://schemas.openxmlformats.org/officeDocument/2006/relationships/hyperlink" Target="http://www.gazetairkutsk.ru/wp-content/uploads/2010/03/rasputin.jpg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sp-gazeta.ru/wp-content/uploads/2009/07/d180d0b0d181d0bfd183d182d0b8d0bd2.jp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757354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Презентация на Тему : «В.Г. Распутин – верный сын земли русской, защитник её чести!»</a:t>
            </a:r>
            <a:endParaRPr lang="ru-RU" sz="28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http://slovo.ws/bio/rus/Rasputin_Valentin_Grigorevich/69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143116"/>
            <a:ext cx="4143404" cy="557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643570" y="3643314"/>
            <a:ext cx="2928958" cy="2214578"/>
          </a:xfrm>
          <a:prstGeom prst="rect">
            <a:avLst/>
          </a:prstGeom>
        </p:spPr>
        <p:style>
          <a:lnRef idx="2">
            <a:schemeClr val="accent1"/>
          </a:lnRef>
          <a:fillRef idx="1002">
            <a:schemeClr val="lt2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B050"/>
                </a:solidFill>
              </a:rPr>
              <a:t>Подготовила </a:t>
            </a:r>
            <a:r>
              <a:rPr lang="ru-RU" dirty="0" err="1" smtClean="0">
                <a:solidFill>
                  <a:srgbClr val="00B050"/>
                </a:solidFill>
              </a:rPr>
              <a:t>Скрыпникова</a:t>
            </a:r>
            <a:r>
              <a:rPr lang="ru-RU" dirty="0" smtClean="0">
                <a:solidFill>
                  <a:srgbClr val="00B050"/>
                </a:solidFill>
              </a:rPr>
              <a:t> Надежда </a:t>
            </a:r>
            <a:r>
              <a:rPr lang="ru-RU" dirty="0" smtClean="0">
                <a:solidFill>
                  <a:srgbClr val="00B050"/>
                </a:solidFill>
              </a:rPr>
              <a:t>Вячеславовна, учитель </a:t>
            </a:r>
            <a:r>
              <a:rPr lang="ru-RU" dirty="0" smtClean="0">
                <a:solidFill>
                  <a:srgbClr val="00B050"/>
                </a:solidFill>
              </a:rPr>
              <a:t>русского языка и литературы </a:t>
            </a:r>
          </a:p>
          <a:p>
            <a:pPr algn="ctr"/>
            <a:r>
              <a:rPr lang="ru-RU" dirty="0" smtClean="0">
                <a:solidFill>
                  <a:srgbClr val="00B050"/>
                </a:solidFill>
              </a:rPr>
              <a:t>МКОУ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00B050"/>
                </a:solidFill>
              </a:rPr>
              <a:t>Орловская СОШ им. И.Ф. </a:t>
            </a:r>
            <a:r>
              <a:rPr lang="ru-RU" dirty="0" err="1" smtClean="0">
                <a:solidFill>
                  <a:srgbClr val="00B050"/>
                </a:solidFill>
              </a:rPr>
              <a:t>Жужукина</a:t>
            </a:r>
            <a:endParaRPr lang="ru-RU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857232"/>
            <a:ext cx="328614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Родился  писатель в крестьянской семье в поселке Усть-Уда Иркутской области.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Отец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Распутин Григорий Никитич (1913–1974). </a:t>
            </a:r>
          </a:p>
          <a:p>
            <a:pPr>
              <a:lnSpc>
                <a:spcPct val="150000"/>
              </a:lnSpc>
            </a:pPr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Мать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Распутина Нина Ивановна (1911–1995</a:t>
            </a:r>
            <a:r>
              <a:rPr lang="ru-RU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0760" y="1428736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6" name="Picture 4" descr="http://www.sankt-petersburgpost.ru/_sf/6/640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571480"/>
            <a:ext cx="4000528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4480" y="4357694"/>
            <a:ext cx="5786478" cy="1687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Первое здание школы в с. </a:t>
            </a:r>
            <a:r>
              <a:rPr lang="ru-RU" sz="2400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Аталанка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которое строили всем селом. В этой школе в начальных классах учился Распутин В.Г  </a:t>
            </a:r>
            <a:endParaRPr lang="ru-RU" sz="24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14480" y="857232"/>
            <a:ext cx="6572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6" name="Picture 2" descr="Картинка 3 из 1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500042"/>
            <a:ext cx="6473825" cy="390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4429132"/>
            <a:ext cx="30718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Иркутский университет</a:t>
            </a:r>
            <a:endParaRPr lang="ru-RU" sz="28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4348" y="571480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9" name="Picture 4" descr="Картинка 16 из 39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14290"/>
            <a:ext cx="5076825" cy="347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357950" y="642918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1" name="Picture 10" descr="Картинка 2 из 18418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84" y="142852"/>
            <a:ext cx="2774950" cy="332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4572000" y="3929066"/>
            <a:ext cx="4429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3" name="Picture 8" descr="Картинка 58 из 391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4180" y="3779838"/>
            <a:ext cx="4959002" cy="2935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14348" y="357166"/>
            <a:ext cx="75724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Произведения, сделавшие В.Распутина известным автором</a:t>
            </a:r>
            <a:endParaRPr lang="ru-RU" sz="24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5786" y="1142984"/>
            <a:ext cx="31432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«Деньги для Марии» (1967)</a:t>
            </a:r>
          </a:p>
          <a:p>
            <a:pPr marL="342900" indent="-342900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857224" y="1714488"/>
            <a:ext cx="250033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«Последний срок» (1970)</a:t>
            </a:r>
          </a:p>
          <a:p>
            <a:endParaRPr lang="ru-RU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«Живи и помни» (1974)</a:t>
            </a:r>
          </a:p>
          <a:p>
            <a:endParaRPr lang="ru-RU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4. «Прощание с Матёрой» ( 1976)</a:t>
            </a:r>
          </a:p>
          <a:p>
            <a:endParaRPr lang="ru-RU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5. «Век живи – век люби» (1981)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57686" y="1214422"/>
            <a:ext cx="371477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6. «Пожар» (1985)</a:t>
            </a:r>
          </a:p>
          <a:p>
            <a:endParaRPr lang="ru-RU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7. «В ту же землю» (1995)</a:t>
            </a:r>
          </a:p>
          <a:p>
            <a:endParaRPr lang="ru-RU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8. «</a:t>
            </a:r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Поминный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день» (1996)</a:t>
            </a:r>
          </a:p>
          <a:p>
            <a:endParaRPr lang="ru-RU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9. «Нежданно – негаданно» 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(1997)</a:t>
            </a:r>
          </a:p>
          <a:p>
            <a:endParaRPr lang="ru-RU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10. «Отчие пределы ( 1997)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728" y="428604"/>
            <a:ext cx="6000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Героев В.Распутина отличает:</a:t>
            </a:r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34" y="357166"/>
            <a:ext cx="8143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52434" y="509566"/>
            <a:ext cx="8143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04834" y="661966"/>
            <a:ext cx="8143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2000232" y="1285860"/>
            <a:ext cx="4857784" cy="507209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643306" y="1071546"/>
            <a:ext cx="1643074" cy="928694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Доброта</a:t>
            </a: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15074" y="2214554"/>
            <a:ext cx="2000264" cy="114300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Совестливость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286512" y="4286256"/>
            <a:ext cx="2000264" cy="114300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Отзывчивость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86182" y="5715016"/>
            <a:ext cx="1714512" cy="10001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Душевная щедрость</a:t>
            </a:r>
            <a:endParaRPr lang="ru-RU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28662" y="2214554"/>
            <a:ext cx="1928826" cy="1143008"/>
          </a:xfrm>
          <a:prstGeom prst="rect">
            <a:avLst/>
          </a:prstGeom>
          <a:solidFill>
            <a:srgbClr val="92D05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Любовь к Родине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00100" y="4286256"/>
            <a:ext cx="1857388" cy="1143008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Естественность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414" y="428604"/>
            <a:ext cx="66437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Награды В.Распутина</a:t>
            </a:r>
            <a:endParaRPr lang="ru-RU" sz="4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1785926"/>
            <a:ext cx="1714512" cy="3786214"/>
          </a:xfrm>
          <a:prstGeom prst="rect">
            <a:avLst/>
          </a:prstGeom>
          <a:solidFill>
            <a:srgbClr val="00B0F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Герой Социалистического труда (1987)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14612" y="1785926"/>
            <a:ext cx="1643074" cy="385765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Два ордена Ленина (1984, 1987)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57752" y="1785926"/>
            <a:ext cx="1714512" cy="385765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Трудового Красного Знамени (1981)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00892" y="1857364"/>
            <a:ext cx="1714512" cy="3857652"/>
          </a:xfrm>
          <a:prstGeom prst="rect">
            <a:avLst/>
          </a:prstGeom>
          <a:solidFill>
            <a:srgbClr val="0070C0"/>
          </a:solidFill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Знак Почета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( 1971)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Двойная стрелка влево/вправо 6"/>
          <p:cNvSpPr/>
          <p:nvPr/>
        </p:nvSpPr>
        <p:spPr>
          <a:xfrm>
            <a:off x="1214414" y="4786322"/>
            <a:ext cx="6572296" cy="642942"/>
          </a:xfrm>
          <a:prstGeom prst="left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 descr="S2K8NTCAFW13Y7CAWBJRATCAB77FIDCAG5T1SVCA2BDHKOCAOOM0F2CAC690K9CA27CS99CAOEMYA4CAGOKWRFCA1YECRRCAJ39WU9CAZV30BECA5B4VYECASMDDGECAXVN3N0CA9NP5ODCA7Q2MNXCA4GEJ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2651125" cy="351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ятиугольник 2"/>
          <p:cNvSpPr/>
          <p:nvPr/>
        </p:nvSpPr>
        <p:spPr>
          <a:xfrm>
            <a:off x="4000496" y="928670"/>
            <a:ext cx="3714776" cy="1571636"/>
          </a:xfrm>
          <a:prstGeom prst="homePlate">
            <a:avLst/>
          </a:prstGeom>
          <a:solidFill>
            <a:srgbClr val="0070C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Распутин – лауреат Государственной премии СССР (1977, 1987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4" name="Пятиугольник 3"/>
          <p:cNvSpPr/>
          <p:nvPr/>
        </p:nvSpPr>
        <p:spPr>
          <a:xfrm>
            <a:off x="785786" y="4357694"/>
            <a:ext cx="3571900" cy="1643074"/>
          </a:xfrm>
          <a:prstGeom prst="homePlate">
            <a:avLst/>
          </a:prstGeom>
          <a:solidFill>
            <a:schemeClr val="accent6">
              <a:lumMod val="5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Орден За заслуги перед Отечеством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степени           ( 28 октября 2002 )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5572132" y="4429132"/>
            <a:ext cx="3429024" cy="1643074"/>
          </a:xfrm>
          <a:prstGeom prst="homePlate">
            <a:avLst/>
          </a:prstGeom>
          <a:solidFill>
            <a:srgbClr val="7030A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Орден За заслуги перед Отечеством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степени 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( 8 марта 2007)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sp-gazeta.ru/wp-content/uploads/2009/07/d180d0b0d181d0bfd183d182d0b8d0bd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428604"/>
            <a:ext cx="6083300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142976" y="5000636"/>
            <a:ext cx="67866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Прожив  в единении с природой, писатель искренне любил Россию и верил, что её сил хватит для духовного возрождения нации.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112</TotalTime>
  <Words>286</Words>
  <Application>Microsoft Office PowerPoint</Application>
  <PresentationFormat>Экран (4:3)</PresentationFormat>
  <Paragraphs>46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Трек</vt:lpstr>
      <vt:lpstr>Презентация на Тему : «В.Г. Распутин – верный сын земли русской, защитник её чести!»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: «В.Г Распутин – верный </dc:title>
  <dc:creator>Admin</dc:creator>
  <cp:lastModifiedBy>User</cp:lastModifiedBy>
  <cp:revision>14</cp:revision>
  <dcterms:created xsi:type="dcterms:W3CDTF">2012-04-06T17:57:34Z</dcterms:created>
  <dcterms:modified xsi:type="dcterms:W3CDTF">2018-10-26T17:22:39Z</dcterms:modified>
</cp:coreProperties>
</file>