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1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186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347C2-6CAD-41E4-8A0A-C6F83F391699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94AC4-DCEB-47D6-91EF-9B28D9ED0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ACE9-FCC4-4250-B1A4-3C7FA72B7087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235CA9-E599-4496-81B8-29534083E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ACE9-FCC4-4250-B1A4-3C7FA72B7087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5CA9-E599-4496-81B8-29534083E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ACE9-FCC4-4250-B1A4-3C7FA72B7087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5CA9-E599-4496-81B8-29534083E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ACE9-FCC4-4250-B1A4-3C7FA72B7087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235CA9-E599-4496-81B8-29534083E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ACE9-FCC4-4250-B1A4-3C7FA72B7087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5CA9-E599-4496-81B8-29534083E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ACE9-FCC4-4250-B1A4-3C7FA72B7087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5CA9-E599-4496-81B8-29534083E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ACE9-FCC4-4250-B1A4-3C7FA72B7087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0235CA9-E599-4496-81B8-29534083E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ACE9-FCC4-4250-B1A4-3C7FA72B7087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5CA9-E599-4496-81B8-29534083E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ACE9-FCC4-4250-B1A4-3C7FA72B7087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5CA9-E599-4496-81B8-29534083E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ACE9-FCC4-4250-B1A4-3C7FA72B7087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5CA9-E599-4496-81B8-29534083E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ACE9-FCC4-4250-B1A4-3C7FA72B7087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5CA9-E599-4496-81B8-29534083E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D1ACE9-FCC4-4250-B1A4-3C7FA72B7087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235CA9-E599-4496-81B8-29534083E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ankt-petersburgpost.ru/_sf/6/640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balaganka.ucoz.ru/_si/0/s49867219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news.port38.ru/wp-content/uploads/cache/6573_NpAdvHove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ibaikal.ru/uploads/pics/irk-school-009.jp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www.gazetairkutsk.ru/wp-content/uploads/2010/03/rasputin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p-gazeta.ru/wp-content/uploads/2009/07/d180d0b0d181d0bfd183d182d0b8d0bd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5735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Презентация на Тему : «В.Г. Распутин – верный сын земли русской, защитник её чести!»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slovo.ws/bio/rus/Rasputin_Valentin_Grigorevich/6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4143404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43570" y="3643314"/>
            <a:ext cx="2928958" cy="2214578"/>
          </a:xfrm>
          <a:prstGeom prst="rect">
            <a:avLst/>
          </a:prstGeom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Подготовила </a:t>
            </a:r>
            <a:r>
              <a:rPr lang="ru-RU" dirty="0" err="1" smtClean="0">
                <a:solidFill>
                  <a:srgbClr val="00B050"/>
                </a:solidFill>
              </a:rPr>
              <a:t>Скрыпникова</a:t>
            </a:r>
            <a:r>
              <a:rPr lang="ru-RU" dirty="0" smtClean="0">
                <a:solidFill>
                  <a:srgbClr val="00B050"/>
                </a:solidFill>
              </a:rPr>
              <a:t> Надежда </a:t>
            </a:r>
            <a:r>
              <a:rPr lang="ru-RU" dirty="0" smtClean="0">
                <a:solidFill>
                  <a:srgbClr val="00B050"/>
                </a:solidFill>
              </a:rPr>
              <a:t>Вячеславовна, учитель </a:t>
            </a:r>
            <a:r>
              <a:rPr lang="ru-RU" dirty="0" smtClean="0">
                <a:solidFill>
                  <a:srgbClr val="00B050"/>
                </a:solidFill>
              </a:rPr>
              <a:t>русского языка и литературы 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МКОУ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Орловская СОШ им. И.Ф. </a:t>
            </a:r>
            <a:r>
              <a:rPr lang="ru-RU" dirty="0" err="1" smtClean="0">
                <a:solidFill>
                  <a:srgbClr val="00B050"/>
                </a:solidFill>
              </a:rPr>
              <a:t>Жужукина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857232"/>
            <a:ext cx="32861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 писатель в крестьянской семье в поселке Усть-Уда Иркутской области.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Распутин Григорий Никитич (1913–1974). 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Распутина Нина Ивановна (1911–1995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760" y="142873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http://www.sankt-petersburgpost.ru/_sf/6/6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357694"/>
            <a:ext cx="5786478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здание школы в с.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Аталанка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которое строили всем селом. В этой школе в начальных классах учился Распутин В.Г  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857232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2" descr="Картинка 3 из 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00042"/>
            <a:ext cx="64738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4429132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Иркутский университет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57148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4" descr="Картинка 16 из 3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50768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57950" y="64291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10" descr="Картинка 2 из 1841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42852"/>
            <a:ext cx="277495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0" y="39290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Picture 8" descr="Картинка 58 из 39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180" y="3779838"/>
            <a:ext cx="4959002" cy="293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357166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Произведения, сделавшие В.Распутина известным автором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142984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«Деньги для Марии» (1967)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1714488"/>
            <a:ext cx="25003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«Последний срок» (1970)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«Живи и помни» (1974)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«Прощание с Матёрой» ( 1976)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«Век живи – век люби» (1981)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1214422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«Пожар» (1985)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«В ту же землю» (1995)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«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Поминный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день» (1996)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«Нежданно – негаданно»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(1997)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«Отчие пределы ( 1997)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Героев В.Распутина отличает: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357166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2434" y="509566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4834" y="661966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000232" y="1285860"/>
            <a:ext cx="4857784" cy="50720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071546"/>
            <a:ext cx="1643074" cy="92869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2214554"/>
            <a:ext cx="2000264" cy="11430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Совестливость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4286256"/>
            <a:ext cx="2000264" cy="11430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Отзывчивость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5715016"/>
            <a:ext cx="1714512" cy="10001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Душевная щедрость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214554"/>
            <a:ext cx="1928826" cy="1143008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Любовь к Родине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4286256"/>
            <a:ext cx="1857388" cy="114300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Награды В.Распутина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85926"/>
            <a:ext cx="1714512" cy="3786214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Социалистического труда (1987)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785926"/>
            <a:ext cx="1643074" cy="3857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ордена Ленина (1984, 1987)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785926"/>
            <a:ext cx="1714512" cy="3857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Трудового Красного Знамени (1981)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1857364"/>
            <a:ext cx="1714512" cy="3857652"/>
          </a:xfrm>
          <a:prstGeom prst="rect">
            <a:avLst/>
          </a:prstGeom>
          <a:solidFill>
            <a:srgbClr val="0070C0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 Почета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( 1971)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1214414" y="4786322"/>
            <a:ext cx="6572296" cy="642942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S2K8NTCAFW13Y7CAWBJRATCAB77FIDCAG5T1SVCA2BDHKOCAOOM0F2CAC690K9CA27CS99CAOEMYA4CAGOKWRFCA1YECRRCAJ39WU9CAZV30BECA5B4VYECASMDDGECAXVN3N0CA9NP5ODCA7Q2MNXCA4GEJ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65112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иугольник 2"/>
          <p:cNvSpPr/>
          <p:nvPr/>
        </p:nvSpPr>
        <p:spPr>
          <a:xfrm>
            <a:off x="4000496" y="928670"/>
            <a:ext cx="3714776" cy="1571636"/>
          </a:xfrm>
          <a:prstGeom prst="homePlate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Распутин – лауреат Государственной премии СССР (1977, 1987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785786" y="4357694"/>
            <a:ext cx="3571900" cy="1643074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Орден За заслуги перед Отечеством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степени           ( 28 октября 2002 )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5572132" y="4429132"/>
            <a:ext cx="3429024" cy="1643074"/>
          </a:xfrm>
          <a:prstGeom prst="homePlate">
            <a:avLst/>
          </a:prstGeom>
          <a:solidFill>
            <a:srgbClr val="7030A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Орден За заслуги перед Отечеством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степени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( 8 марта 2007)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p-gazeta.ru/wp-content/uploads/2009/07/d180d0b0d181d0bfd183d182d0b8d0bd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28604"/>
            <a:ext cx="60833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5000636"/>
            <a:ext cx="67866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Прожив  в единении с природой, писатель искренне любил Россию и верил, что её сил хватит для духовного возрождения нации.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286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на Тему : «В.Г. Распутин – верный сын земли русской, защитник её чести!»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«В.Г Распутин – верный </dc:title>
  <dc:creator>Admin</dc:creator>
  <cp:lastModifiedBy>User</cp:lastModifiedBy>
  <cp:revision>14</cp:revision>
  <dcterms:created xsi:type="dcterms:W3CDTF">2012-04-06T17:57:34Z</dcterms:created>
  <dcterms:modified xsi:type="dcterms:W3CDTF">2018-10-26T17:22:39Z</dcterms:modified>
</cp:coreProperties>
</file>