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6917-438F-4AC7-BFD9-9D8CDA86D7B8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23D3DCC-2213-4437-961A-33A3B4EE14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6917-438F-4AC7-BFD9-9D8CDA86D7B8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D3DCC-2213-4437-961A-33A3B4EE14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6917-438F-4AC7-BFD9-9D8CDA86D7B8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D3DCC-2213-4437-961A-33A3B4EE14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6917-438F-4AC7-BFD9-9D8CDA86D7B8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23D3DCC-2213-4437-961A-33A3B4EE14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6917-438F-4AC7-BFD9-9D8CDA86D7B8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D3DCC-2213-4437-961A-33A3B4EE146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6917-438F-4AC7-BFD9-9D8CDA86D7B8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D3DCC-2213-4437-961A-33A3B4EE14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6917-438F-4AC7-BFD9-9D8CDA86D7B8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23D3DCC-2213-4437-961A-33A3B4EE146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6917-438F-4AC7-BFD9-9D8CDA86D7B8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D3DCC-2213-4437-961A-33A3B4EE14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6917-438F-4AC7-BFD9-9D8CDA86D7B8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D3DCC-2213-4437-961A-33A3B4EE14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6917-438F-4AC7-BFD9-9D8CDA86D7B8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D3DCC-2213-4437-961A-33A3B4EE14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6917-438F-4AC7-BFD9-9D8CDA86D7B8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D3DCC-2213-4437-961A-33A3B4EE146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9A06917-438F-4AC7-BFD9-9D8CDA86D7B8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23D3DCC-2213-4437-961A-33A3B4EE146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3717033"/>
            <a:ext cx="8458200" cy="2358754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(Урок русского языка в </a:t>
            </a:r>
            <a:r>
              <a:rPr lang="ru-RU" sz="2400" dirty="0" smtClean="0">
                <a:solidFill>
                  <a:schemeClr val="tx1"/>
                </a:solidFill>
              </a:rPr>
              <a:t>5-ом </a:t>
            </a:r>
            <a:r>
              <a:rPr lang="ru-RU" sz="2400" dirty="0">
                <a:solidFill>
                  <a:schemeClr val="tx1"/>
                </a:solidFill>
              </a:rPr>
              <a:t>классе) 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Подготовила </a:t>
            </a:r>
            <a:r>
              <a:rPr lang="ru-RU" sz="2400" dirty="0" err="1">
                <a:solidFill>
                  <a:schemeClr val="tx1"/>
                </a:solidFill>
              </a:rPr>
              <a:t>Скрыпникова</a:t>
            </a:r>
            <a:r>
              <a:rPr lang="ru-RU" sz="2400" dirty="0">
                <a:solidFill>
                  <a:schemeClr val="tx1"/>
                </a:solidFill>
              </a:rPr>
              <a:t> Н. В., </a:t>
            </a: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учитель </a:t>
            </a:r>
            <a:r>
              <a:rPr lang="ru-RU" sz="2400" dirty="0">
                <a:solidFill>
                  <a:schemeClr val="tx1"/>
                </a:solidFill>
              </a:rPr>
              <a:t>русского языка и литературы </a:t>
            </a: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МКОУ </a:t>
            </a:r>
            <a:r>
              <a:rPr lang="ru-RU" sz="2400" dirty="0">
                <a:solidFill>
                  <a:schemeClr val="tx1"/>
                </a:solidFill>
              </a:rPr>
              <a:t>Орловская СОШ им. И. Ф. </a:t>
            </a:r>
            <a:r>
              <a:rPr lang="ru-RU" sz="2400" dirty="0" err="1">
                <a:solidFill>
                  <a:schemeClr val="tx1"/>
                </a:solidFill>
              </a:rPr>
              <a:t>Жужукина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692696"/>
            <a:ext cx="8458200" cy="2448272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ПОВТОРЕНИЕ ТЕМЫ «МОРФЕМИКА»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953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772816"/>
            <a:ext cx="8458200" cy="430297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1. САДОВОД</a:t>
            </a:r>
            <a:br>
              <a:rPr lang="ru-RU" dirty="0" smtClean="0"/>
            </a:br>
            <a:r>
              <a:rPr lang="ru-RU" dirty="0" smtClean="0"/>
              <a:t>2. ПАРОВОЗ</a:t>
            </a:r>
            <a:br>
              <a:rPr lang="ru-RU" dirty="0" smtClean="0"/>
            </a:br>
            <a:r>
              <a:rPr lang="ru-RU" dirty="0" smtClean="0"/>
              <a:t>3. Дымоход</a:t>
            </a:r>
            <a:br>
              <a:rPr lang="ru-RU" dirty="0" smtClean="0"/>
            </a:br>
            <a:r>
              <a:rPr lang="ru-RU" dirty="0" smtClean="0"/>
              <a:t>4. Хоровод</a:t>
            </a:r>
            <a:br>
              <a:rPr lang="ru-RU" dirty="0" smtClean="0"/>
            </a:br>
            <a:r>
              <a:rPr lang="ru-RU" dirty="0" smtClean="0"/>
              <a:t>5. Бурелом</a:t>
            </a:r>
            <a:br>
              <a:rPr lang="ru-RU" dirty="0" smtClean="0"/>
            </a:br>
            <a:r>
              <a:rPr lang="ru-RU" dirty="0" smtClean="0"/>
              <a:t>6. самотек</a:t>
            </a:r>
            <a:br>
              <a:rPr lang="ru-RU" dirty="0" smtClean="0"/>
            </a:br>
            <a:r>
              <a:rPr lang="ru-RU" dirty="0" smtClean="0"/>
              <a:t>7. пулемет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620688"/>
            <a:ext cx="8458200" cy="79208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КЛЮЧ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90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56408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1. </a:t>
            </a:r>
            <a:r>
              <a:rPr lang="ru-RU" sz="3200" cap="none" dirty="0" smtClean="0"/>
              <a:t>НАЗОВИТЕ ИЗВЕСТНЫЕ ВАМ МОРФЕМЫ.</a:t>
            </a:r>
            <a:br>
              <a:rPr lang="ru-RU" sz="3200" cap="none" dirty="0" smtClean="0"/>
            </a:br>
            <a:r>
              <a:rPr lang="ru-RU" sz="3200" cap="none" dirty="0" smtClean="0"/>
              <a:t>2. КАК НАЙТИ ОКОНЧАНИЕ В СЛОВЕ?</a:t>
            </a:r>
            <a:br>
              <a:rPr lang="ru-RU" sz="3200" cap="none" dirty="0" smtClean="0"/>
            </a:br>
            <a:r>
              <a:rPr lang="ru-RU" sz="3200" cap="none" dirty="0" smtClean="0"/>
              <a:t>3. КАКИЕ МОРФЕМЫ МОГУТ ВХОДИТЬ В ОСНОВУ?</a:t>
            </a:r>
            <a:br>
              <a:rPr lang="ru-RU" sz="3200" cap="none" dirty="0" smtClean="0"/>
            </a:br>
            <a:r>
              <a:rPr lang="ru-RU" sz="3200" cap="none" dirty="0" smtClean="0"/>
              <a:t>4. ДОКАЖИТЕ, ЧТО СУФФИКС И ПРИСТАВКА ЯВЛЯЮТСЯ ЗНАЧИМЫМИ ЧАСТЯМИ СЛОВА.</a:t>
            </a:r>
            <a:r>
              <a:rPr lang="ru-RU" cap="none" dirty="0" smtClean="0"/>
              <a:t/>
            </a:r>
            <a:br>
              <a:rPr lang="ru-RU" cap="none" dirty="0" smtClean="0"/>
            </a:br>
            <a:r>
              <a:rPr lang="ru-RU" cap="none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458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4053644"/>
            <a:ext cx="8458200" cy="21836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Над прудом позёмка вьется,</a:t>
            </a:r>
            <a:br>
              <a:rPr lang="ru-RU" sz="2800" dirty="0" smtClean="0"/>
            </a:br>
            <a:r>
              <a:rPr lang="ru-RU" sz="2800" dirty="0" smtClean="0"/>
              <a:t>Тени длинные легли.</a:t>
            </a:r>
            <a:br>
              <a:rPr lang="ru-RU" sz="2800" dirty="0" smtClean="0"/>
            </a:br>
            <a:r>
              <a:rPr lang="ru-RU" sz="2800" dirty="0" smtClean="0"/>
              <a:t>И негреющего солнца</a:t>
            </a:r>
            <a:br>
              <a:rPr lang="ru-RU" sz="2800" dirty="0" smtClean="0"/>
            </a:br>
            <a:r>
              <a:rPr lang="ru-RU" sz="2800" dirty="0" smtClean="0"/>
              <a:t>красный шар висит вдали.  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260648"/>
            <a:ext cx="8458200" cy="374441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ИЗ ТЕКСТА ВЫПИСАТЬ СЛОВА, СОСТАВ КОТОРЫХ СООТВЕТСТВУЕТ ДАННЫМ СХЕМАМ: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Арка 3"/>
          <p:cNvSpPr/>
          <p:nvPr/>
        </p:nvSpPr>
        <p:spPr>
          <a:xfrm>
            <a:off x="1187624" y="1484784"/>
            <a:ext cx="914400" cy="50405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1484784"/>
            <a:ext cx="4572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Арка 9"/>
          <p:cNvSpPr/>
          <p:nvPr/>
        </p:nvSpPr>
        <p:spPr>
          <a:xfrm>
            <a:off x="827584" y="2276872"/>
            <a:ext cx="914400" cy="64807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2371192" y="2276872"/>
            <a:ext cx="269168" cy="5220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640360" y="2276872"/>
            <a:ext cx="347464" cy="5220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3347864" y="2276872"/>
            <a:ext cx="504056" cy="522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827584" y="3284984"/>
            <a:ext cx="0" cy="3843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827584" y="3284984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Арка 33"/>
          <p:cNvSpPr/>
          <p:nvPr/>
        </p:nvSpPr>
        <p:spPr>
          <a:xfrm>
            <a:off x="2371192" y="3284984"/>
            <a:ext cx="976672" cy="76866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H="1">
            <a:off x="3720879" y="3477149"/>
            <a:ext cx="144016" cy="408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864895" y="3477149"/>
            <a:ext cx="137528" cy="408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4427984" y="3284984"/>
            <a:ext cx="576064" cy="600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98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628800"/>
            <a:ext cx="8458200" cy="444698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Матросский,  </a:t>
            </a:r>
            <a:br>
              <a:rPr lang="ru-RU" dirty="0" smtClean="0"/>
            </a:br>
            <a:r>
              <a:rPr lang="ru-RU" dirty="0" smtClean="0"/>
              <a:t>привычка,</a:t>
            </a:r>
            <a:br>
              <a:rPr lang="ru-RU" dirty="0" smtClean="0"/>
            </a:br>
            <a:r>
              <a:rPr lang="ru-RU" dirty="0" smtClean="0"/>
              <a:t>снежок,</a:t>
            </a:r>
            <a:br>
              <a:rPr lang="ru-RU" dirty="0" smtClean="0"/>
            </a:br>
            <a:r>
              <a:rPr lang="ru-RU" dirty="0" smtClean="0"/>
              <a:t>подъезд,</a:t>
            </a:r>
            <a:br>
              <a:rPr lang="ru-RU" dirty="0" smtClean="0"/>
            </a:br>
            <a:r>
              <a:rPr lang="ru-RU" dirty="0" smtClean="0"/>
              <a:t>пустынный,</a:t>
            </a:r>
            <a:br>
              <a:rPr lang="ru-RU" dirty="0" smtClean="0"/>
            </a:br>
            <a:r>
              <a:rPr lang="ru-RU" dirty="0" smtClean="0"/>
              <a:t>смолистый,</a:t>
            </a:r>
            <a:br>
              <a:rPr lang="ru-RU" dirty="0" smtClean="0"/>
            </a:br>
            <a:r>
              <a:rPr lang="ru-RU" dirty="0" smtClean="0"/>
              <a:t>придорожный, </a:t>
            </a:r>
            <a:br>
              <a:rPr lang="ru-RU" dirty="0" smtClean="0"/>
            </a:br>
            <a:r>
              <a:rPr lang="ru-RU" dirty="0" smtClean="0"/>
              <a:t>дружок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476672"/>
            <a:ext cx="8458200" cy="72008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РАЗОБРАТЬ ПО СОСТАВУ ДАННЫЕ СЛОВА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6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916832"/>
            <a:ext cx="8458200" cy="46805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Р…</a:t>
            </a:r>
            <a:r>
              <a:rPr lang="ru-RU" dirty="0" err="1" smtClean="0"/>
              <a:t>стительный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заг</a:t>
            </a:r>
            <a:r>
              <a:rPr lang="ru-RU" dirty="0" smtClean="0"/>
              <a:t>…</a:t>
            </a:r>
            <a:r>
              <a:rPr lang="ru-RU" dirty="0" err="1" smtClean="0"/>
              <a:t>реть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зар</a:t>
            </a:r>
            <a:r>
              <a:rPr lang="ru-RU" dirty="0" smtClean="0"/>
              <a:t>…</a:t>
            </a:r>
            <a:r>
              <a:rPr lang="ru-RU" dirty="0" err="1" smtClean="0"/>
              <a:t>сли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р…сток,</a:t>
            </a:r>
            <a:br>
              <a:rPr lang="ru-RU" dirty="0" smtClean="0"/>
            </a:br>
            <a:r>
              <a:rPr lang="ru-RU" dirty="0" err="1" smtClean="0"/>
              <a:t>уг</a:t>
            </a:r>
            <a:r>
              <a:rPr lang="ru-RU" dirty="0" smtClean="0"/>
              <a:t>…</a:t>
            </a:r>
            <a:r>
              <a:rPr lang="ru-RU" dirty="0" err="1" smtClean="0"/>
              <a:t>рный</a:t>
            </a:r>
            <a:r>
              <a:rPr lang="ru-RU" dirty="0" smtClean="0"/>
              <a:t> газ,</a:t>
            </a:r>
            <a:br>
              <a:rPr lang="ru-RU" dirty="0" smtClean="0"/>
            </a:br>
            <a:r>
              <a:rPr lang="ru-RU" dirty="0" err="1" smtClean="0"/>
              <a:t>сл</a:t>
            </a:r>
            <a:r>
              <a:rPr lang="ru-RU" dirty="0" smtClean="0"/>
              <a:t>…жить,</a:t>
            </a:r>
            <a:br>
              <a:rPr lang="ru-RU" dirty="0" smtClean="0"/>
            </a:br>
            <a:r>
              <a:rPr lang="ru-RU" dirty="0" err="1" smtClean="0"/>
              <a:t>разл</a:t>
            </a:r>
            <a:r>
              <a:rPr lang="ru-RU" dirty="0" smtClean="0"/>
              <a:t>…жить,</a:t>
            </a:r>
            <a:br>
              <a:rPr lang="ru-RU" dirty="0" smtClean="0"/>
            </a:br>
            <a:r>
              <a:rPr lang="ru-RU" dirty="0" err="1" smtClean="0"/>
              <a:t>сл</a:t>
            </a:r>
            <a:r>
              <a:rPr lang="ru-RU" dirty="0" smtClean="0"/>
              <a:t>…</a:t>
            </a:r>
            <a:r>
              <a:rPr lang="ru-RU" dirty="0" err="1" smtClean="0"/>
              <a:t>гаемое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уб</a:t>
            </a:r>
            <a:r>
              <a:rPr lang="ru-RU" dirty="0" smtClean="0"/>
              <a:t>…рать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692696"/>
            <a:ext cx="8458200" cy="108012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ВСТАВИТЬ ПРОПУЩЕННЫЕ БУКВЫ, ОБОЗНАЧИТЬ ОРФОГРАММЫ.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96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2204865"/>
            <a:ext cx="8458200" cy="2016223"/>
          </a:xfrm>
        </p:spPr>
        <p:txBody>
          <a:bodyPr/>
          <a:lstStyle/>
          <a:p>
            <a:pPr algn="ctr"/>
            <a:r>
              <a:rPr lang="ru-RU" dirty="0" smtClean="0"/>
              <a:t>ЗАПИСАТЬ СЛОВА С корнем </a:t>
            </a:r>
            <a:br>
              <a:rPr lang="ru-RU" dirty="0" smtClean="0"/>
            </a:br>
            <a:r>
              <a:rPr lang="ru-RU" dirty="0" smtClean="0">
                <a:solidFill>
                  <a:srgbClr val="C00000"/>
                </a:solidFill>
              </a:rPr>
              <a:t>говор-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404664"/>
            <a:ext cx="8458200" cy="79208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ИГРА «КТО БОЛЬШЕ?»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92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916832"/>
            <a:ext cx="8458200" cy="4320480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/>
              <a:t>Пр</a:t>
            </a:r>
            <a:r>
              <a:rPr lang="ru-RU" dirty="0" smtClean="0"/>
              <a:t>…</a:t>
            </a:r>
            <a:r>
              <a:rPr lang="ru-RU" dirty="0" err="1" smtClean="0"/>
              <a:t>ятно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Пр</a:t>
            </a:r>
            <a:r>
              <a:rPr lang="ru-RU" dirty="0" smtClean="0"/>
              <a:t>…рода</a:t>
            </a:r>
            <a:br>
              <a:rPr lang="ru-RU" dirty="0" smtClean="0"/>
            </a:br>
            <a:r>
              <a:rPr lang="ru-RU" dirty="0" err="1" smtClean="0"/>
              <a:t>пр</a:t>
            </a:r>
            <a:r>
              <a:rPr lang="ru-RU" dirty="0" smtClean="0"/>
              <a:t>…спокойно</a:t>
            </a:r>
            <a:br>
              <a:rPr lang="ru-RU" dirty="0" smtClean="0"/>
            </a:br>
            <a:r>
              <a:rPr lang="ru-RU" dirty="0" err="1" smtClean="0"/>
              <a:t>пр</a:t>
            </a:r>
            <a:r>
              <a:rPr lang="ru-RU" dirty="0" smtClean="0"/>
              <a:t>…шли</a:t>
            </a:r>
            <a:br>
              <a:rPr lang="ru-RU" dirty="0" smtClean="0"/>
            </a:br>
            <a:r>
              <a:rPr lang="ru-RU" dirty="0" err="1" smtClean="0"/>
              <a:t>пр</a:t>
            </a:r>
            <a:r>
              <a:rPr lang="ru-RU" dirty="0" smtClean="0"/>
              <a:t>…</a:t>
            </a:r>
            <a:r>
              <a:rPr lang="ru-RU" dirty="0" err="1" smtClean="0"/>
              <a:t>ветливо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пр</a:t>
            </a:r>
            <a:r>
              <a:rPr lang="ru-RU" dirty="0" smtClean="0"/>
              <a:t>…</a:t>
            </a:r>
            <a:r>
              <a:rPr lang="ru-RU" dirty="0" err="1" smtClean="0"/>
              <a:t>чудливые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620688"/>
            <a:ext cx="8458200" cy="115212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ПРОЧИТАТЬ СЛОВА. НАЗВАТЬ ТЕ, КОТОРЫЕ ОБРАЗОВАНЫ ПРИСТАВОЧНЫМ СПОСОБОМ: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3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2132857"/>
            <a:ext cx="8458200" cy="3942930"/>
          </a:xfrm>
        </p:spPr>
        <p:txBody>
          <a:bodyPr/>
          <a:lstStyle/>
          <a:p>
            <a:pPr algn="ctr"/>
            <a:r>
              <a:rPr lang="ru-RU" dirty="0" err="1"/>
              <a:t>Пр</a:t>
            </a:r>
            <a:r>
              <a:rPr lang="ru-RU" dirty="0"/>
              <a:t>…</a:t>
            </a:r>
            <a:r>
              <a:rPr lang="ru-RU" dirty="0" err="1"/>
              <a:t>ятно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Пр</a:t>
            </a:r>
            <a:r>
              <a:rPr lang="ru-RU" dirty="0"/>
              <a:t>…рода</a:t>
            </a:r>
            <a:br>
              <a:rPr lang="ru-RU" dirty="0"/>
            </a:br>
            <a:r>
              <a:rPr lang="ru-RU" dirty="0" err="1"/>
              <a:t>пр</a:t>
            </a:r>
            <a:r>
              <a:rPr lang="ru-RU" dirty="0"/>
              <a:t>…спокойно</a:t>
            </a:r>
            <a:br>
              <a:rPr lang="ru-RU" dirty="0"/>
            </a:br>
            <a:r>
              <a:rPr lang="ru-RU" dirty="0" err="1"/>
              <a:t>пр</a:t>
            </a:r>
            <a:r>
              <a:rPr lang="ru-RU" dirty="0"/>
              <a:t>…шли</a:t>
            </a:r>
            <a:br>
              <a:rPr lang="ru-RU" dirty="0"/>
            </a:br>
            <a:r>
              <a:rPr lang="ru-RU" dirty="0" err="1"/>
              <a:t>пр</a:t>
            </a:r>
            <a:r>
              <a:rPr lang="ru-RU" dirty="0"/>
              <a:t>…</a:t>
            </a:r>
            <a:r>
              <a:rPr lang="ru-RU" dirty="0" err="1"/>
              <a:t>ветливо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пр</a:t>
            </a:r>
            <a:r>
              <a:rPr lang="ru-RU" dirty="0"/>
              <a:t>…</a:t>
            </a:r>
            <a:r>
              <a:rPr lang="ru-RU" dirty="0" err="1"/>
              <a:t>чудливые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404664"/>
            <a:ext cx="8458200" cy="136815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НАПИСАТЬ СОЧИНЕНИЕ – МИНИАТЮРУ НА ТЕМУ «ПРОГУЛКА ПО ЗИМНЕМУ ЛЕСУ», ИСПОЛЬЗУЯ ДАННЫЕ СЛОВА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88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772817"/>
            <a:ext cx="8458200" cy="430297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1. Специалист по разведению садов.</a:t>
            </a:r>
            <a:br>
              <a:rPr lang="ru-RU" sz="2800" dirty="0" smtClean="0"/>
            </a:br>
            <a:r>
              <a:rPr lang="ru-RU" sz="2800" dirty="0" smtClean="0"/>
              <a:t>2. Локомотив с паровым двигателем.</a:t>
            </a:r>
            <a:br>
              <a:rPr lang="ru-RU" sz="2800" dirty="0" smtClean="0"/>
            </a:br>
            <a:r>
              <a:rPr lang="ru-RU" sz="2800" dirty="0" smtClean="0"/>
              <a:t>3. Канал для выхода дыма из трубы.</a:t>
            </a:r>
            <a:br>
              <a:rPr lang="ru-RU" sz="2800" dirty="0" smtClean="0"/>
            </a:br>
            <a:r>
              <a:rPr lang="ru-RU" sz="2800" dirty="0" smtClean="0"/>
              <a:t>4. русская народная игра-пляска.</a:t>
            </a:r>
            <a:br>
              <a:rPr lang="ru-RU" sz="2800" dirty="0" smtClean="0"/>
            </a:br>
            <a:r>
              <a:rPr lang="ru-RU" sz="2800" dirty="0" smtClean="0"/>
              <a:t>5. лес, поваленный бурей.</a:t>
            </a:r>
            <a:br>
              <a:rPr lang="ru-RU" sz="2800" dirty="0" smtClean="0"/>
            </a:br>
            <a:r>
              <a:rPr lang="ru-RU" sz="2800" dirty="0" smtClean="0"/>
              <a:t>6. бесплановое,  стихийное совершение какого-нибудь дела, работы.</a:t>
            </a:r>
            <a:br>
              <a:rPr lang="ru-RU" sz="2800" dirty="0" smtClean="0"/>
            </a:br>
            <a:r>
              <a:rPr lang="ru-RU" sz="2800" dirty="0" smtClean="0"/>
              <a:t>7. огнестрельное оружие.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620688"/>
            <a:ext cx="8458200" cy="64807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КРОССВОРДНЫЙ ДИКТАНТ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18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67</TotalTime>
  <Words>102</Words>
  <Application>Microsoft Office PowerPoint</Application>
  <PresentationFormat>Экран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(Урок русского языка в 5-ом классе)  Подготовила Скрыпникова Н. В.,  учитель русского языка и литературы  МКОУ Орловская СОШ им. И. Ф. Жужукина</vt:lpstr>
      <vt:lpstr>1. НАЗОВИТЕ ИЗВЕСТНЫЕ ВАМ МОРФЕМЫ. 2. КАК НАЙТИ ОКОНЧАНИЕ В СЛОВЕ? 3. КАКИЕ МОРФЕМЫ МОГУТ ВХОДИТЬ В ОСНОВУ? 4. ДОКАЖИТЕ, ЧТО СУФФИКС И ПРИСТАВКА ЯВЛЯЮТСЯ ЗНАЧИМЫМИ ЧАСТЯМИ СЛОВА.  </vt:lpstr>
      <vt:lpstr>Над прудом позёмка вьется, Тени длинные легли. И негреющего солнца красный шар висит вдали.   </vt:lpstr>
      <vt:lpstr>Матросский,   привычка, снежок, подъезд, пустынный, смолистый, придорожный,  дружок </vt:lpstr>
      <vt:lpstr>Р…стительный, заг…реть, зар…сли, р…сток, уг…рный газ, сл…жить, разл…жить, сл…гаемое, уб…рать </vt:lpstr>
      <vt:lpstr>ЗАПИСАТЬ СЛОВА С корнем  говор-</vt:lpstr>
      <vt:lpstr>Пр…ятно Пр…рода пр…спокойно пр…шли пр…ветливо пр…чудливые </vt:lpstr>
      <vt:lpstr>Пр…ятно Пр…рода пр…спокойно пр…шли пр…ветливо пр…чудливые </vt:lpstr>
      <vt:lpstr>1. Специалист по разведению садов. 2. Локомотив с паровым двигателем. 3. Канал для выхода дыма из трубы. 4. русская народная игра-пляска. 5. лес, поваленный бурей. 6. бесплановое,  стихийное совершение какого-нибудь дела, работы. 7. огнестрельное оружие. </vt:lpstr>
      <vt:lpstr>1. САДОВОД 2. ПАРОВОЗ 3. Дымоход 4. Хоровод 5. Бурелом 6. самотек 7. пулемет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(Урок русского языка в 5-ом классе)  Подготовила Скрыпникова Н. В.,  учитель русского языка и литературы  МКОУ Орловская СОШ им. И. Ф. Жужукина</dc:title>
  <dc:creator>User</dc:creator>
  <cp:lastModifiedBy>User</cp:lastModifiedBy>
  <cp:revision>7</cp:revision>
  <dcterms:created xsi:type="dcterms:W3CDTF">2018-10-28T17:49:43Z</dcterms:created>
  <dcterms:modified xsi:type="dcterms:W3CDTF">2018-10-28T18:56:50Z</dcterms:modified>
</cp:coreProperties>
</file>