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8" r:id="rId3"/>
    <p:sldId id="266" r:id="rId4"/>
    <p:sldId id="265" r:id="rId5"/>
    <p:sldId id="264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-22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C915-B761-4EF3-BB26-013A68D1DD26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A298-A60F-405B-B7D1-C80273947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181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C915-B761-4EF3-BB26-013A68D1DD26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A298-A60F-405B-B7D1-C80273947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468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C915-B761-4EF3-BB26-013A68D1DD26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A298-A60F-405B-B7D1-C80273947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40999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C915-B761-4EF3-BB26-013A68D1DD26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A298-A60F-405B-B7D1-C8027394716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8775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C915-B761-4EF3-BB26-013A68D1DD26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A298-A60F-405B-B7D1-C80273947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0063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C915-B761-4EF3-BB26-013A68D1DD26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A298-A60F-405B-B7D1-C80273947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48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C915-B761-4EF3-BB26-013A68D1DD26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A298-A60F-405B-B7D1-C80273947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649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C915-B761-4EF3-BB26-013A68D1DD26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A298-A60F-405B-B7D1-C80273947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65508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C915-B761-4EF3-BB26-013A68D1DD26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A298-A60F-405B-B7D1-C80273947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522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C915-B761-4EF3-BB26-013A68D1DD26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A298-A60F-405B-B7D1-C80273947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418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C915-B761-4EF3-BB26-013A68D1DD26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A298-A60F-405B-B7D1-C80273947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798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C915-B761-4EF3-BB26-013A68D1DD26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A298-A60F-405B-B7D1-C80273947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337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C915-B761-4EF3-BB26-013A68D1DD26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A298-A60F-405B-B7D1-C80273947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308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C915-B761-4EF3-BB26-013A68D1DD26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A298-A60F-405B-B7D1-C80273947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37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C915-B761-4EF3-BB26-013A68D1DD26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A298-A60F-405B-B7D1-C80273947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677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C915-B761-4EF3-BB26-013A68D1DD26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A298-A60F-405B-B7D1-C80273947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55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C915-B761-4EF3-BB26-013A68D1DD26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0A298-A60F-405B-B7D1-C80273947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795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AB8C915-B761-4EF3-BB26-013A68D1DD26}" type="datetimeFigureOut">
              <a:rPr lang="ru-RU" smtClean="0"/>
              <a:t>09.11.2018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0A298-A60F-405B-B7D1-C802739471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8633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154955" y="0"/>
            <a:ext cx="7684245" cy="2812869"/>
          </a:xfrm>
        </p:spPr>
        <p:txBody>
          <a:bodyPr/>
          <a:lstStyle/>
          <a:p>
            <a:pPr algn="ctr"/>
            <a:r>
              <a:rPr lang="ru-RU" sz="6000" dirty="0" smtClean="0"/>
              <a:t>Безопасность в сети интернет</a:t>
            </a:r>
            <a:endParaRPr lang="ru-RU" sz="60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3509" y="3601721"/>
            <a:ext cx="11408227" cy="259878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Интегрированный урок ОБЖ + Информатика</a:t>
            </a:r>
          </a:p>
          <a:p>
            <a:pPr algn="r"/>
            <a:endParaRPr lang="ru-RU" sz="1800" dirty="0" smtClean="0"/>
          </a:p>
          <a:p>
            <a:pPr algn="r"/>
            <a:endParaRPr lang="ru-RU" sz="1800" dirty="0"/>
          </a:p>
          <a:p>
            <a:pPr algn="r"/>
            <a:r>
              <a:rPr lang="ru-RU" sz="1800" dirty="0" smtClean="0"/>
              <a:t>Выполнил</a:t>
            </a:r>
            <a:r>
              <a:rPr lang="en-US" sz="1800" dirty="0" smtClean="0"/>
              <a:t>:</a:t>
            </a:r>
            <a:r>
              <a:rPr lang="ru-RU" sz="1800" dirty="0" smtClean="0"/>
              <a:t> </a:t>
            </a:r>
          </a:p>
          <a:p>
            <a:pPr algn="r"/>
            <a:r>
              <a:rPr lang="ru-RU" sz="1800" dirty="0" smtClean="0"/>
              <a:t>Мискин Сергей Петрович учитель </a:t>
            </a:r>
            <a:r>
              <a:rPr lang="ru-RU" sz="1800" dirty="0" smtClean="0"/>
              <a:t>ОБЖ и физической культуры</a:t>
            </a:r>
          </a:p>
          <a:p>
            <a:pPr algn="r"/>
            <a:r>
              <a:rPr lang="ru-RU" sz="1800" dirty="0" smtClean="0"/>
              <a:t>ГБОУ СОШ с. Камышла, Самарской области</a:t>
            </a:r>
            <a:r>
              <a:rPr lang="en-US" sz="1800" dirty="0" smtClean="0"/>
              <a:t>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421169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027" y="0"/>
            <a:ext cx="9144001" cy="6858000"/>
          </a:xfrm>
        </p:spPr>
      </p:pic>
    </p:spTree>
    <p:extLst>
      <p:ext uri="{BB962C8B-B14F-4D97-AF65-F5344CB8AC3E}">
        <p14:creationId xmlns:p14="http://schemas.microsoft.com/office/powerpoint/2010/main" val="3594318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154955" y="0"/>
            <a:ext cx="8825658" cy="1546501"/>
          </a:xfrm>
        </p:spPr>
        <p:txBody>
          <a:bodyPr/>
          <a:lstStyle/>
          <a:p>
            <a:r>
              <a:rPr lang="ru-RU" dirty="0" smtClean="0"/>
              <a:t>Задачи на урок</a:t>
            </a: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815321" y="2051596"/>
            <a:ext cx="9434668" cy="3887649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3200" dirty="0" smtClean="0"/>
              <a:t>Познакомится с основными угрозами, которые подстерегают пользователя в сети Интернет.</a:t>
            </a:r>
          </a:p>
          <a:p>
            <a:pPr marL="457200" indent="-457200">
              <a:buAutoNum type="arabicPeriod"/>
            </a:pPr>
            <a:r>
              <a:rPr lang="ru-RU" sz="3200" dirty="0" smtClean="0"/>
              <a:t>Вывести правила поведения в сети интернет.</a:t>
            </a:r>
          </a:p>
          <a:p>
            <a:pPr marL="457200" indent="-457200">
              <a:buAutoNum type="arabicPeriod"/>
            </a:pPr>
            <a:r>
              <a:rPr lang="ru-RU" sz="3200" dirty="0" smtClean="0"/>
              <a:t>Закрепить полученные знания с помощью карточек.</a:t>
            </a:r>
            <a:endParaRPr lang="ru-RU" sz="32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700" y="4835842"/>
            <a:ext cx="251460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319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868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399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869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973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layer.myshared.ru/5/340967/slides/slide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63" y="2"/>
            <a:ext cx="9143997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4990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54954" y="269965"/>
            <a:ext cx="8825657" cy="1128489"/>
          </a:xfrm>
        </p:spPr>
        <p:txBody>
          <a:bodyPr/>
          <a:lstStyle/>
          <a:p>
            <a:r>
              <a:rPr lang="ru-RU" dirty="0" smtClean="0"/>
              <a:t>Преграды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154952" y="1626573"/>
            <a:ext cx="9112453" cy="4626181"/>
          </a:xfrm>
        </p:spPr>
        <p:txBody>
          <a:bodyPr>
            <a:normAutofit/>
          </a:bodyPr>
          <a:lstStyle/>
          <a:p>
            <a:r>
              <a:rPr lang="ru-RU" dirty="0" smtClean="0"/>
              <a:t>«Безопасный контент»(красный) изучить листовки и заполнить карточку.</a:t>
            </a:r>
          </a:p>
          <a:p>
            <a:endParaRPr lang="ru-RU" dirty="0" smtClean="0"/>
          </a:p>
          <a:p>
            <a:r>
              <a:rPr lang="ru-RU" dirty="0" smtClean="0"/>
              <a:t>«Вирусы» (розовый) найти информацию в сети интернет для заполнения карточки.</a:t>
            </a:r>
          </a:p>
          <a:p>
            <a:endParaRPr lang="ru-RU" dirty="0" smtClean="0"/>
          </a:p>
          <a:p>
            <a:r>
              <a:rPr lang="ru-RU" dirty="0" smtClean="0"/>
              <a:t>«Интернет зависимость» (зеленый) изучить текст листовки и заполнить карточку.</a:t>
            </a:r>
          </a:p>
          <a:p>
            <a:endParaRPr lang="ru-RU" dirty="0" smtClean="0"/>
          </a:p>
          <a:p>
            <a:r>
              <a:rPr lang="ru-RU" dirty="0" smtClean="0"/>
              <a:t>«Социальная сеть» (голубой) найти информацию в сети интернет для заполнения карточки.</a:t>
            </a: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6475" y="1266688"/>
            <a:ext cx="2295525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956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975" y="0"/>
            <a:ext cx="8988185" cy="6741139"/>
          </a:xfrm>
        </p:spPr>
      </p:pic>
    </p:spTree>
    <p:extLst>
      <p:ext uri="{BB962C8B-B14F-4D97-AF65-F5344CB8AC3E}">
        <p14:creationId xmlns:p14="http://schemas.microsoft.com/office/powerpoint/2010/main" val="1915193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67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232573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513" y="-15649"/>
            <a:ext cx="9164865" cy="6873649"/>
          </a:xfrm>
        </p:spPr>
      </p:pic>
    </p:spTree>
    <p:extLst>
      <p:ext uri="{BB962C8B-B14F-4D97-AF65-F5344CB8AC3E}">
        <p14:creationId xmlns:p14="http://schemas.microsoft.com/office/powerpoint/2010/main" val="6751590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149</TotalTime>
  <Words>114</Words>
  <Application>Microsoft Office PowerPoint</Application>
  <PresentationFormat>Произвольный</PresentationFormat>
  <Paragraphs>19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Ион</vt:lpstr>
      <vt:lpstr>Безопасность в сети интернет</vt:lpstr>
      <vt:lpstr>Задачи на урок</vt:lpstr>
      <vt:lpstr>Презентация PowerPoint</vt:lpstr>
      <vt:lpstr>Презентация PowerPoint</vt:lpstr>
      <vt:lpstr>Презентация PowerPoint</vt:lpstr>
      <vt:lpstr>Преграды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Безопасность в сети интернет</dc:title>
  <dc:creator>Слушатель</dc:creator>
  <cp:lastModifiedBy>User</cp:lastModifiedBy>
  <cp:revision>10</cp:revision>
  <dcterms:created xsi:type="dcterms:W3CDTF">2018-11-07T05:21:08Z</dcterms:created>
  <dcterms:modified xsi:type="dcterms:W3CDTF">2018-11-09T09:39:49Z</dcterms:modified>
</cp:coreProperties>
</file>