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7" r:id="rId2"/>
    <p:sldId id="267" r:id="rId3"/>
    <p:sldId id="272" r:id="rId4"/>
    <p:sldId id="262" r:id="rId5"/>
    <p:sldId id="273" r:id="rId6"/>
    <p:sldId id="259" r:id="rId7"/>
    <p:sldId id="271" r:id="rId8"/>
    <p:sldId id="270" r:id="rId9"/>
    <p:sldId id="274" r:id="rId10"/>
    <p:sldId id="275" r:id="rId11"/>
    <p:sldId id="277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03093-54F1-43DF-B492-13F8C8BD2497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9F81A-6E31-45D4-BCB5-8FA3268D4E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1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C4FF4-6EE1-4A76-9B8F-B2F594D6C874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F7A747-1B53-4B3F-B8D2-D8AB0E1281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BD201-5F9C-4593-BEFD-74C971F0B552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E6F0-797A-404D-B2F0-96032D2C1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7A3035-02C7-4538-A480-C6887B19F5A6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8664C-3B03-4311-A452-8E87A1DF2E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52DDE1-E9F2-4B50-AB95-1A36B28481DE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7BA6C-DE82-4922-A007-5CB817EE4E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011FA9-72D4-4D0D-AA04-5200C8F96D1C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BFCBB-F7D8-4AD9-B5F9-93687358CA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8AA105-3B9A-485F-A7BD-B3B1C1BFF994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17202-91A5-4841-8837-12B3422A9C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03E727-7E97-4B76-A273-97C117DFD6DE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140D1-42AB-456C-B3EB-2E58162D29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2FDA9A-A9AF-4522-BA4E-959710ABA8F2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4C3DF-49FF-4AA4-A1AB-8615103FAE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C31E6-6AC6-4E62-806B-D0CB1E8C6262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0E188-B191-46AC-99B7-5113417AE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59BE0-226E-4980-AAF5-F1A9DF7C7AE8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8319C-EFFD-43A6-A723-9E31BBA50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4FB44-2B3A-4EA5-B708-4FEB9F41BBF1}" type="datetimeFigureOut">
              <a:rPr lang="ru-RU" smtClean="0"/>
              <a:pPr>
                <a:defRPr/>
              </a:pPr>
              <a:t>01.03.2018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51498-F984-481A-8E8C-4DDFA9BC91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E7962-E6A0-4D39-94D4-0E9D6203DAA9}" type="datetimeFigureOut">
              <a:rPr lang="ru-RU" smtClean="0"/>
              <a:pPr/>
              <a:t>01.03.2018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7744C-ED35-4E74-A947-3B09240D7A0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014-07-26 17-35-01 Яндекс.Фотки - Google Chrome.png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>
            <a:off x="142844" y="142852"/>
            <a:ext cx="1571636" cy="6572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6500834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142852"/>
            <a:ext cx="7286676" cy="6572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http://img-fotki.yandex.ru/get/6504/16969765.37/0_68691_2deb58b6_M.png"/>
          <p:cNvPicPr>
            <a:picLocks noChangeAspect="1" noChangeArrowheads="1"/>
          </p:cNvPicPr>
          <p:nvPr/>
        </p:nvPicPr>
        <p:blipFill>
          <a:blip r:embed="rId14" cstate="email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14480" y="214290"/>
            <a:ext cx="7286676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pictures/es/268470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lkir.narod.ru/rh-book/l-kap9/kramskoy-2-s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biography.sgu.ru/bio/data/files/pictures/image/38219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785918" y="2357430"/>
            <a:ext cx="7072362" cy="4110425"/>
            <a:chOff x="1115616" y="2146448"/>
            <a:chExt cx="7165477" cy="466531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1152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56003" y="4261690"/>
              <a:ext cx="5084703" cy="2550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8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Лукьянцева</a:t>
              </a: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Галина Викторовна,</a:t>
              </a:r>
            </a:p>
            <a:p>
              <a:pPr algn="ctr">
                <a:defRPr/>
              </a:pP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русского языка и литературы</a:t>
              </a:r>
            </a:p>
            <a:p>
              <a:pPr algn="ctr">
                <a:defRPr/>
              </a:pP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МБОУ «</a:t>
              </a:r>
              <a:r>
                <a:rPr lang="ru-RU" sz="2800" dirty="0" err="1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Краснооктябрьская</a:t>
              </a: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СОШ»</a:t>
              </a:r>
            </a:p>
            <a:p>
              <a:pPr algn="ctr">
                <a:defRPr/>
              </a:pPr>
              <a:r>
                <a:rPr lang="ru-RU" sz="28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2018</a:t>
              </a:r>
              <a:endParaRPr 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85918" y="25717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8640"/>
            <a:ext cx="7249988" cy="2752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3043230" cy="1143000"/>
          </a:xfrm>
        </p:spPr>
        <p:txBody>
          <a:bodyPr/>
          <a:lstStyle/>
          <a:p>
            <a:r>
              <a:rPr lang="ru-RU" b="1" dirty="0" smtClean="0"/>
              <a:t>СМЕРТЬ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7200800" cy="54006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14744" y="142852"/>
            <a:ext cx="30432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ради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00770" y="0"/>
            <a:ext cx="30432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ЖИЗНИ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7217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Домашнее задание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 выбору 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роект: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- нарисовать Нефёда и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дать ему характеристику;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найти и записать пословицы и поговорки о доброте и милосердии.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2. Творческая работа (придумать концовку рассказа).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3. Написать письмо Нефёду.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268760"/>
            <a:ext cx="7200800" cy="4896544"/>
          </a:xfrm>
        </p:spPr>
      </p:pic>
    </p:spTree>
    <p:extLst>
      <p:ext uri="{BB962C8B-B14F-4D97-AF65-F5344CB8AC3E}">
        <p14:creationId xmlns:p14="http://schemas.microsoft.com/office/powerpoint/2010/main" val="154082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6912768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>«Лапти»</a:t>
            </a:r>
            <a:br>
              <a:rPr lang="ru-RU" sz="6000" b="1" dirty="0" smtClean="0"/>
            </a:br>
            <a:r>
              <a:rPr lang="ru-RU" b="1" dirty="0" smtClean="0"/>
              <a:t>Иван Алексеевич Бунин</a:t>
            </a:r>
            <a:endParaRPr lang="ru-RU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357562"/>
            <a:ext cx="4453406" cy="31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-main-pic" descr="Картинка 17 из 29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71612"/>
            <a:ext cx="27717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2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Проанализировать</a:t>
            </a:r>
          </a:p>
          <a:p>
            <a:r>
              <a:rPr lang="ru-RU" sz="4800" b="1" dirty="0" smtClean="0"/>
              <a:t>Определить</a:t>
            </a:r>
          </a:p>
          <a:p>
            <a:r>
              <a:rPr lang="ru-RU" sz="4800" b="1" dirty="0"/>
              <a:t>Р</a:t>
            </a:r>
            <a:r>
              <a:rPr lang="ru-RU" sz="4800" b="1" dirty="0" smtClean="0"/>
              <a:t>аскрыть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Цели урока: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Проанализировать рассказ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И.А. Бунина «Лапти»</a:t>
            </a:r>
          </a:p>
          <a:p>
            <a:r>
              <a:rPr lang="ru-RU" b="1" dirty="0" smtClean="0"/>
              <a:t>Определить, в чем заключается нравственная проблематика рассказа</a:t>
            </a:r>
          </a:p>
          <a:p>
            <a:r>
              <a:rPr lang="ru-RU" b="1" dirty="0" smtClean="0"/>
              <a:t>Раскрыть бунинские представления о жертвенности русского человека, о душевном богатстве простого крестьянина</a:t>
            </a:r>
          </a:p>
        </p:txBody>
      </p:sp>
    </p:spTree>
    <p:extLst>
      <p:ext uri="{BB962C8B-B14F-4D97-AF65-F5344CB8AC3E}">
        <p14:creationId xmlns:p14="http://schemas.microsoft.com/office/powerpoint/2010/main" val="34707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-main-pic" descr="Картинка 16 из 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26900"/>
            <a:ext cx="2736304" cy="391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860484" y="5143552"/>
            <a:ext cx="32127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Monotype Corsiva" pitchFamily="66" charset="0"/>
              </a:rPr>
              <a:t>«Полесовщик»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422713" y="214313"/>
            <a:ext cx="33257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Monotype Corsiva" pitchFamily="66" charset="0"/>
              </a:rPr>
              <a:t>Василий Григорьевич Перов</a:t>
            </a: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1763688" y="26571"/>
            <a:ext cx="342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Иван </a:t>
            </a:r>
            <a:r>
              <a:rPr lang="ru-RU" altLang="ru-RU" sz="2800" b="1" dirty="0">
                <a:solidFill>
                  <a:srgbClr val="FF0000"/>
                </a:solidFill>
                <a:latin typeface="Monotype Corsiva" pitchFamily="66" charset="0"/>
              </a:rPr>
              <a:t>Николаевич Крамской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  <p:pic>
        <p:nvPicPr>
          <p:cNvPr id="18438" name="i-main-pic" descr="Картинка 1 из 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714" y="1226900"/>
            <a:ext cx="3325750" cy="457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11"/>
          <p:cNvSpPr txBox="1">
            <a:spLocks noChangeArrowheads="1"/>
          </p:cNvSpPr>
          <p:nvPr/>
        </p:nvSpPr>
        <p:spPr bwMode="auto">
          <a:xfrm>
            <a:off x="5422713" y="5857875"/>
            <a:ext cx="300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4000" dirty="0">
                <a:solidFill>
                  <a:srgbClr val="FF0000"/>
                </a:solidFill>
                <a:latin typeface="Monotype Corsiva" pitchFamily="66" charset="0"/>
              </a:rPr>
              <a:t>«Странник»</a:t>
            </a:r>
          </a:p>
        </p:txBody>
      </p:sp>
    </p:spTree>
    <p:extLst>
      <p:ext uri="{BB962C8B-B14F-4D97-AF65-F5344CB8AC3E}">
        <p14:creationId xmlns:p14="http://schemas.microsoft.com/office/powerpoint/2010/main" val="403587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7200800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14290"/>
            <a:ext cx="7215238" cy="6480720"/>
          </a:xfrm>
        </p:spPr>
      </p:pic>
      <p:pic>
        <p:nvPicPr>
          <p:cNvPr id="3" name="Песня     Милосерди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56612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107</Words>
  <Application>Microsoft Office PowerPoint</Application>
  <PresentationFormat>Экран (4:3)</PresentationFormat>
  <Paragraphs>26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«Лапти» Иван Алексеевич Бунин</vt:lpstr>
      <vt:lpstr>Презентация PowerPoint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СМЕРТЬ</vt:lpstr>
      <vt:lpstr>Домашнее задание по выбору 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1445</cp:lastModifiedBy>
  <cp:revision>61</cp:revision>
  <dcterms:created xsi:type="dcterms:W3CDTF">2014-06-24T15:51:35Z</dcterms:created>
  <dcterms:modified xsi:type="dcterms:W3CDTF">2018-03-01T19:22:25Z</dcterms:modified>
</cp:coreProperties>
</file>