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72" r:id="rId3"/>
    <p:sldId id="285" r:id="rId4"/>
    <p:sldId id="273" r:id="rId5"/>
    <p:sldId id="281" r:id="rId6"/>
    <p:sldId id="274" r:id="rId7"/>
    <p:sldId id="279" r:id="rId8"/>
    <p:sldId id="278" r:id="rId9"/>
    <p:sldId id="282" r:id="rId10"/>
    <p:sldId id="262" r:id="rId11"/>
    <p:sldId id="270" r:id="rId12"/>
    <p:sldId id="261" r:id="rId13"/>
    <p:sldId id="275" r:id="rId14"/>
    <p:sldId id="280" r:id="rId15"/>
    <p:sldId id="28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58221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BA1E8-5E25-4AE5-8392-2DBC41AD5E84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67EC-53E8-4A16-A217-65E8C7338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1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B67EC-53E8-4A16-A217-65E8C7338CF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8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tchenglish.ru/grammatika/passive-voice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988840"/>
            <a:ext cx="9144000" cy="2952327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ДИСТАНЦИОННОЕ </a:t>
            </a: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</a:t>
            </a: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 И РЕШЕНИЯ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4077072"/>
            <a:ext cx="3635896" cy="2629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22" y="11896"/>
            <a:ext cx="3802753" cy="28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3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22906" cy="5733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94" y="3143"/>
            <a:ext cx="9122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en-US" sz="2000" b="1" dirty="0" smtClean="0"/>
              <a:t>Home task: </a:t>
            </a:r>
            <a:r>
              <a:rPr lang="en-US" dirty="0" smtClean="0"/>
              <a:t>Read  the rule. Do  exercises. (</a:t>
            </a:r>
            <a:r>
              <a:rPr lang="ru-RU" dirty="0" smtClean="0"/>
              <a:t>Прочитайте правило образования и использования страдательного залога: </a:t>
            </a:r>
            <a:r>
              <a:rPr lang="en-US" sz="2400" b="1" dirty="0" smtClean="0">
                <a:hlinkClick r:id="rId3"/>
              </a:rPr>
              <a:t>https</a:t>
            </a:r>
            <a:r>
              <a:rPr lang="en-US" sz="2400" b="1" dirty="0">
                <a:hlinkClick r:id="rId3"/>
              </a:rPr>
              <a:t>://</a:t>
            </a:r>
            <a:r>
              <a:rPr lang="en-US" sz="2400" b="1" dirty="0" smtClean="0">
                <a:hlinkClick r:id="rId3"/>
              </a:rPr>
              <a:t>catchenglish.ru/grammatika/passive-voice.html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Выполните упражнения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205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82"/>
            <a:ext cx="4499992" cy="6727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20" y="10882"/>
            <a:ext cx="4606188" cy="4066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269" y="4077072"/>
            <a:ext cx="4648839" cy="2780928"/>
          </a:xfrm>
          <a:prstGeom prst="rect">
            <a:avLst/>
          </a:prstGeom>
        </p:spPr>
      </p:pic>
      <p:pic>
        <p:nvPicPr>
          <p:cNvPr id="7" name="Spotlight on Exams, p. 1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0120" y="612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8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" y="-17642"/>
            <a:ext cx="4553112" cy="3554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" y="3536511"/>
            <a:ext cx="4625120" cy="3238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076" y="116632"/>
            <a:ext cx="4592924" cy="50405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22726" y="5151834"/>
            <a:ext cx="4489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Номе </a:t>
            </a:r>
            <a:r>
              <a:rPr lang="en-US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task: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Ex.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p.</a:t>
            </a:r>
            <a:r>
              <a:rPr lang="ru-RU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96</a:t>
            </a:r>
            <a:r>
              <a:rPr lang="en-US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 </a:t>
            </a:r>
            <a:r>
              <a:rPr lang="en-US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should, </a:t>
            </a:r>
            <a:r>
              <a:rPr lang="en-US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read aloud, </a:t>
            </a:r>
            <a:r>
              <a:rPr lang="en-US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record </a:t>
            </a:r>
            <a:r>
              <a:rPr lang="en-US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 send the e-mail </a:t>
            </a:r>
            <a:r>
              <a:rPr lang="en-US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ru-RU" b="1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прочитайте </a:t>
            </a:r>
            <a:r>
              <a:rPr lang="ru-RU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запишите аудиофайл вышлите на почту.</a:t>
            </a:r>
            <a:r>
              <a:rPr lang="en-US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4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68"/>
            <a:ext cx="5148063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789040"/>
            <a:ext cx="5220070" cy="2889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3" y="-1"/>
            <a:ext cx="3995937" cy="3609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91" t="20577" r="-3242" b="957"/>
          <a:stretch/>
        </p:blipFill>
        <p:spPr>
          <a:xfrm>
            <a:off x="32085" y="3140968"/>
            <a:ext cx="4629475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3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1" y="2651"/>
            <a:ext cx="4782833" cy="40744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72008"/>
            <a:ext cx="3252632" cy="47251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782194"/>
            <a:ext cx="4644008" cy="3075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3057"/>
            <a:ext cx="4572000" cy="30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2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</a:t>
            </a:r>
          </a:p>
          <a:p>
            <a:pPr marL="0" indent="0" algn="ctr">
              <a:buNone/>
            </a:pPr>
            <a:r>
              <a:rPr lang="ru-RU" sz="1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  <a:endParaRPr lang="ru-RU" sz="11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0628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" y="0"/>
            <a:ext cx="3633128" cy="692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8" y="701106"/>
            <a:ext cx="4076275" cy="323195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63888" y="8410"/>
            <a:ext cx="5580112" cy="3348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5402"/>
            <a:ext cx="9144001" cy="34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71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907"/>
            <a:ext cx="8367712" cy="62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4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0" y="5823"/>
            <a:ext cx="9108400" cy="4304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3" y="4309874"/>
            <a:ext cx="9108400" cy="25336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3429000"/>
            <a:ext cx="1602470" cy="1005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306" y="5805264"/>
            <a:ext cx="2648694" cy="1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7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66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2251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133" y="1916832"/>
            <a:ext cx="780248" cy="780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692696"/>
            <a:ext cx="1008112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6" y="572982"/>
            <a:ext cx="1025786" cy="1025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015" y="1891713"/>
            <a:ext cx="2521985" cy="1531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213" y="4115186"/>
            <a:ext cx="1170570" cy="1005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4368" y="3317493"/>
            <a:ext cx="1519415" cy="79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6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11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2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5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1" y="0"/>
            <a:ext cx="4830221" cy="3356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4" y="3789040"/>
            <a:ext cx="4395435" cy="3043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282" y="4630373"/>
            <a:ext cx="3577611" cy="23399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-1"/>
            <a:ext cx="3995936" cy="4534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928" y="2131694"/>
            <a:ext cx="2696707" cy="26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3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63</Words>
  <Application>Microsoft Office PowerPoint</Application>
  <PresentationFormat>Экран (4:3)</PresentationFormat>
  <Paragraphs>7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ДИСТАНЦИОННОЕ ОБУЧЕНИЕ:  ПРОБЛЕМЫ И РЕШЕНИЯ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Количественные местоимения MANY, MUCH, LITTLE, FEW, SOME, ANY</dc:title>
  <dc:creator>user</dc:creator>
  <cp:lastModifiedBy>Admin</cp:lastModifiedBy>
  <cp:revision>41</cp:revision>
  <dcterms:created xsi:type="dcterms:W3CDTF">2020-04-06T14:04:37Z</dcterms:created>
  <dcterms:modified xsi:type="dcterms:W3CDTF">2020-11-01T16:38:55Z</dcterms:modified>
</cp:coreProperties>
</file>