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06/relationships/vbaProject" Target="vbaProject.bin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4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4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image" Target="../media/image37.wmf"/><Relationship Id="rId7" Type="http://schemas.openxmlformats.org/officeDocument/2006/relationships/image" Target="../media/image41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3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4138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00D46-12CF-49A3-A528-F303F0A973C8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control" Target="../activeX/activeX2.xml"/><Relationship Id="rId7" Type="http://schemas.openxmlformats.org/officeDocument/2006/relationships/image" Target="../media/image5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13" Type="http://schemas.openxmlformats.org/officeDocument/2006/relationships/image" Target="../media/image15.wmf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12" Type="http://schemas.openxmlformats.org/officeDocument/2006/relationships/image" Target="../media/image14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11" Type="http://schemas.openxmlformats.org/officeDocument/2006/relationships/image" Target="../media/image13.wmf"/><Relationship Id="rId5" Type="http://schemas.openxmlformats.org/officeDocument/2006/relationships/control" Target="../activeX/activeX7.xml"/><Relationship Id="rId10" Type="http://schemas.openxmlformats.org/officeDocument/2006/relationships/image" Target="../media/image12.wmf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Relationship Id="rId14" Type="http://schemas.openxmlformats.org/officeDocument/2006/relationships/image" Target="../media/image16.wmf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16.wmf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image" Target="../media/image22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21.wmf"/><Relationship Id="rId5" Type="http://schemas.openxmlformats.org/officeDocument/2006/relationships/control" Target="../activeX/activeX14.xml"/><Relationship Id="rId10" Type="http://schemas.openxmlformats.org/officeDocument/2006/relationships/image" Target="../media/image20.wmf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image" Target="../media/image16.wmf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12" Type="http://schemas.openxmlformats.org/officeDocument/2006/relationships/image" Target="../media/image28.wmf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11" Type="http://schemas.openxmlformats.org/officeDocument/2006/relationships/image" Target="../media/image27.wmf"/><Relationship Id="rId5" Type="http://schemas.openxmlformats.org/officeDocument/2006/relationships/control" Target="../activeX/activeX21.xml"/><Relationship Id="rId10" Type="http://schemas.openxmlformats.org/officeDocument/2006/relationships/image" Target="../media/image26.wmf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13" Type="http://schemas.openxmlformats.org/officeDocument/2006/relationships/image" Target="../media/image16.wmf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12" Type="http://schemas.openxmlformats.org/officeDocument/2006/relationships/image" Target="../media/image34.wmf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11" Type="http://schemas.openxmlformats.org/officeDocument/2006/relationships/image" Target="../media/image33.wmf"/><Relationship Id="rId5" Type="http://schemas.openxmlformats.org/officeDocument/2006/relationships/control" Target="../activeX/activeX28.xml"/><Relationship Id="rId10" Type="http://schemas.openxmlformats.org/officeDocument/2006/relationships/image" Target="../media/image32.wmf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18" Type="http://schemas.openxmlformats.org/officeDocument/2006/relationships/image" Target="../media/image47.wmf"/><Relationship Id="rId3" Type="http://schemas.openxmlformats.org/officeDocument/2006/relationships/control" Target="../activeX/activeX33.xml"/><Relationship Id="rId21" Type="http://schemas.openxmlformats.org/officeDocument/2006/relationships/image" Target="../media/image50.wmf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17" Type="http://schemas.openxmlformats.org/officeDocument/2006/relationships/image" Target="../media/image46.wmf"/><Relationship Id="rId2" Type="http://schemas.openxmlformats.org/officeDocument/2006/relationships/control" Target="../activeX/activeX32.xml"/><Relationship Id="rId16" Type="http://schemas.openxmlformats.org/officeDocument/2006/relationships/image" Target="../media/image45.wmf"/><Relationship Id="rId20" Type="http://schemas.openxmlformats.org/officeDocument/2006/relationships/image" Target="../media/image49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5" Type="http://schemas.openxmlformats.org/officeDocument/2006/relationships/control" Target="../activeX/activeX35.xml"/><Relationship Id="rId15" Type="http://schemas.openxmlformats.org/officeDocument/2006/relationships/image" Target="../media/image44.wmf"/><Relationship Id="rId10" Type="http://schemas.openxmlformats.org/officeDocument/2006/relationships/control" Target="../activeX/activeX40.xml"/><Relationship Id="rId19" Type="http://schemas.openxmlformats.org/officeDocument/2006/relationships/image" Target="../media/image48.wmf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Relationship Id="rId14" Type="http://schemas.openxmlformats.org/officeDocument/2006/relationships/image" Target="../media/image43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170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71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73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50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1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3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4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5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6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7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098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099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1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2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3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4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05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22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3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5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6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7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8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29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146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47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49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0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1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2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53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8196" name="TextBox1" r:id="rId2" imgW="981000" imgH="219240"/>
        </mc:Choice>
        <mc:Fallback>
          <p:control name="TextBox1" r:id="rId2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7013"/>
                  <a:ext cx="977900" cy="2222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1" name="CommandButton1" r:id="rId3" imgW="5600880" imgH="800280"/>
        </mc:Choice>
        <mc:Fallback>
          <p:control name="CommandButton1" r:id="rId3" imgW="5600880" imgH="8002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1847850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2" name="TextBox2" r:id="rId4" imgW="1209600" imgH="771480"/>
        </mc:Choice>
        <mc:Fallback>
          <p:control name="TextBox2" r:id="rId4" imgW="1209600" imgH="7714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1865313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3" name="CommandButton2" r:id="rId5" imgW="5600880" imgH="800280"/>
        </mc:Choice>
        <mc:Fallback>
          <p:control name="CommandButton2" r:id="rId5" imgW="5600880" imgH="80028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2727325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4" name="TextBox3" r:id="rId6" imgW="1209600" imgH="771480"/>
        </mc:Choice>
        <mc:Fallback>
          <p:control name="TextBox3" r:id="rId6" imgW="1209600" imgH="77148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2744788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5" name="CommandButton3" r:id="rId7" imgW="5600880" imgH="800280"/>
        </mc:Choice>
        <mc:Fallback>
          <p:control name="CommandButton3" r:id="rId7" imgW="5600880" imgH="800280">
            <p:pic>
              <p:nvPicPr>
                <p:cNvPr id="0" name="Command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3614738"/>
                  <a:ext cx="5602287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6" name="TextBox4" r:id="rId8" imgW="1209600" imgH="771480"/>
        </mc:Choice>
        <mc:Fallback>
          <p:control name="TextBox4" r:id="rId8" imgW="1209600" imgH="7714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3632200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7" name="CommandButton4" r:id="rId9" imgW="5600880" imgH="800280"/>
        </mc:Choice>
        <mc:Fallback>
          <p:control name="CommandButton4" r:id="rId9" imgW="5600880" imgH="80028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4489450"/>
                  <a:ext cx="5602287" cy="798513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8" name="TextBox5" r:id="rId10" imgW="1209600" imgH="771480"/>
        </mc:Choice>
        <mc:Fallback>
          <p:control name="TextBox5" r:id="rId10" imgW="1209600" imgH="7714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4506913"/>
                  <a:ext cx="1206500" cy="771525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09" name="CommandButton5" r:id="rId11" imgW="3419640" imgH="800280"/>
        </mc:Choice>
        <mc:Fallback>
          <p:control name="CommandButton5" r:id="rId11" imgW="3419640" imgH="80028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5376863"/>
                  <a:ext cx="3419475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10" name="CommandButton6" r:id="rId12" imgW="3419640" imgH="800280"/>
        </mc:Choice>
        <mc:Fallback>
          <p:control name="CommandButton6" r:id="rId12" imgW="3419640" imgH="80028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3750" y="5376863"/>
                  <a:ext cx="3419475" cy="798512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>
          <a:xfrm>
            <a:off x="545869" y="1953491"/>
            <a:ext cx="7930372" cy="2360815"/>
          </a:xfrm>
        </p:spPr>
        <p:txBody>
          <a:bodyPr/>
          <a:lstStyle/>
          <a:p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УЧЕБНЫЙ ТРЕНАЖЁР</a:t>
            </a:r>
          </a:p>
          <a:p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задание 16</a:t>
            </a:r>
            <a:endParaRPr lang="ru-RU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63220" y="4720369"/>
            <a:ext cx="5143505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charset="0"/>
                <a:cs typeface="Arial" charset="0"/>
              </a:rPr>
              <a:t>Смирнова Светлана Геннадьевна, </a:t>
            </a:r>
            <a:endParaRPr kumimoji="0" lang="ru-RU" sz="2000" b="1" i="0" u="none" strike="noStrike" kern="120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" charset="0"/>
              <a:cs typeface="Arial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charset="0"/>
                <a:cs typeface="Arial" charset="0"/>
              </a:rPr>
              <a:t>МАОУ </a:t>
            </a:r>
            <a:r>
              <a:rPr kumimoji="0" lang="ru-RU" sz="2000" b="1" i="0" u="none" strike="noStrike" kern="1200" normalizeH="0" baseline="0" noProof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charset="0"/>
                <a:cs typeface="Arial" charset="0"/>
              </a:rPr>
              <a:t>«</a:t>
            </a:r>
            <a:r>
              <a:rPr kumimoji="0" lang="ru-RU" sz="2000" b="1" i="0" u="none" strike="noStrike" kern="1200" normalizeH="0" baseline="0" noProof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charset="0"/>
                <a:cs typeface="Arial" charset="0"/>
              </a:rPr>
              <a:t>Бабкинская</a:t>
            </a:r>
            <a:r>
              <a:rPr kumimoji="0" lang="ru-RU" sz="2000" b="1" i="0" u="none" strike="noStrike" kern="1200" normalizeH="0" baseline="0" noProof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charset="0"/>
                <a:cs typeface="Arial" charset="0"/>
              </a:rPr>
              <a:t> </a:t>
            </a:r>
            <a:r>
              <a:rPr kumimoji="0" lang="ru-RU" sz="2000" b="1" i="0" u="none" strike="noStrike" kern="120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charset="0"/>
                <a:cs typeface="Arial" charset="0"/>
              </a:rPr>
              <a:t>средняя</a:t>
            </a:r>
            <a:r>
              <a:rPr kumimoji="0" lang="ru-RU" sz="2000" b="1" i="0" u="none" strike="noStrike" kern="1200" normalizeH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charset="0"/>
                <a:cs typeface="Arial" charset="0"/>
              </a:rPr>
              <a:t> </a:t>
            </a:r>
            <a:r>
              <a:rPr kumimoji="0" lang="ru-RU" sz="2000" b="1" i="0" u="none" strike="noStrike" kern="120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charset="0"/>
                <a:cs typeface="Arial" charset="0"/>
              </a:rPr>
              <a:t>школа» посёлка </a:t>
            </a:r>
            <a:r>
              <a:rPr kumimoji="0" lang="ru-RU" sz="2000" b="1" i="0" u="none" strike="noStrike" kern="1200" normalizeH="0" baseline="0" noProof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charset="0"/>
                <a:cs typeface="Arial" charset="0"/>
              </a:rPr>
              <a:t>Кукуштан</a:t>
            </a:r>
            <a:r>
              <a:rPr kumimoji="0" lang="ru-RU" sz="2000" b="1" i="0" u="none" strike="noStrike" kern="1200" normalizeH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charset="0"/>
                <a:cs typeface="Arial" charset="0"/>
              </a:rPr>
              <a:t> </a:t>
            </a:r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  <a:cs typeface="Arial" charset="0"/>
              </a:rPr>
              <a:t>П</a:t>
            </a:r>
            <a:r>
              <a:rPr kumimoji="0" lang="ru-RU" sz="2000" b="1" i="0" u="none" strike="noStrike" kern="1200" normalizeH="0" baseline="0" noProof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charset="0"/>
                <a:cs typeface="Arial" charset="0"/>
              </a:rPr>
              <a:t>ермского</a:t>
            </a:r>
            <a:r>
              <a:rPr kumimoji="0" lang="ru-RU" sz="2000" b="1" i="0" u="none" strike="noStrike" kern="120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charset="0"/>
                <a:cs typeface="Arial" charset="0"/>
              </a:rPr>
              <a:t> района Пермского края,</a:t>
            </a:r>
            <a:endParaRPr kumimoji="0" lang="ru-RU" sz="2000" b="1" i="0" u="none" strike="noStrike" kern="120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" charset="0"/>
              <a:cs typeface="Arial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  <a:cs typeface="Arial" charset="0"/>
              </a:rPr>
              <a:t>у</a:t>
            </a:r>
            <a:r>
              <a:rPr kumimoji="0" lang="ru-RU" sz="2000" b="1" i="0" u="none" strike="noStrike" kern="1200" normalizeH="0" baseline="0" noProof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charset="0"/>
                <a:cs typeface="Arial" charset="0"/>
              </a:rPr>
              <a:t>читель</a:t>
            </a:r>
            <a:r>
              <a:rPr kumimoji="0" lang="ru-RU" sz="2000" b="1" i="0" u="none" strike="noStrike" kern="120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charset="0"/>
                <a:cs typeface="Arial" charset="0"/>
              </a:rPr>
              <a:t> русского языка и литературы </a:t>
            </a:r>
            <a:endParaRPr kumimoji="0" lang="ru-RU" sz="2000" b="1" i="0" u="none" strike="noStrike" kern="120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052079" y="944418"/>
            <a:ext cx="6581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Готовимся</a:t>
            </a:r>
            <a:r>
              <a:rPr kumimoji="0" lang="ru-RU" sz="28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Arial" pitchFamily="34" charset="0"/>
              </a:rPr>
              <a:t> </a:t>
            </a:r>
            <a:r>
              <a:rPr kumimoji="0" lang="ru-RU" sz="28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</a:t>
            </a:r>
            <a:r>
              <a:rPr kumimoji="0" lang="ru-RU" sz="28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Arial" pitchFamily="34" charset="0"/>
              </a:rPr>
              <a:t> </a:t>
            </a:r>
            <a:r>
              <a:rPr kumimoji="0" lang="ru-RU" sz="28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ЕГЭ</a:t>
            </a:r>
            <a:r>
              <a:rPr kumimoji="0" lang="ru-RU" sz="28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Arial" pitchFamily="34" charset="0"/>
              </a:rPr>
              <a:t> </a:t>
            </a:r>
            <a:r>
              <a:rPr kumimoji="0" lang="ru-RU" sz="28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</a:t>
            </a:r>
            <a:r>
              <a:rPr kumimoji="0" lang="ru-RU" sz="28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Arial" pitchFamily="34" charset="0"/>
              </a:rPr>
              <a:t> </a:t>
            </a:r>
            <a:r>
              <a:rPr kumimoji="0" lang="ru-RU" sz="28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русскому</a:t>
            </a:r>
            <a:r>
              <a:rPr kumimoji="0" lang="ru-RU" sz="28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Arial" pitchFamily="34" charset="0"/>
              </a:rPr>
              <a:t> </a:t>
            </a:r>
            <a:r>
              <a:rPr kumimoji="0" lang="ru-RU" sz="28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языку</a:t>
            </a:r>
            <a:endParaRPr kumimoji="0" lang="ru-RU" sz="1800" b="1" i="0" u="none" strike="noStrike" normalizeH="0" baseline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В каком варианте ответа указаны все цифры, на месте которых в предложении должны стоять запятые?</a:t>
            </a:r>
          </a:p>
          <a:p>
            <a:pPr>
              <a:buNone/>
            </a:pPr>
            <a:r>
              <a:rPr lang="ru-RU" sz="2400" dirty="0" smtClean="0">
                <a:solidFill>
                  <a:srgbClr val="C00000"/>
                </a:solidFill>
              </a:rPr>
              <a:t>	Разноцветные заросли (1)образованные одиночными (2) и колониальными коралловыми полипами (3) хорошо видны сквозь прозрачные воды тёплых тропических морей (4) в тихий солнечный день.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1, 3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/>
              <a:t>1, 2, 3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 smtClean="0"/>
              <a:t>1, 3, 4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 smtClean="0"/>
              <a:t>2, 4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ru-RU" sz="2600" dirty="0" smtClean="0"/>
              <a:t>В каком варианте ответа указаны все цифры, на месте которых в предложении должны стоять запятые?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Амбра (1) долго пробывшая в морской воде (2) или специально очищенная (3) имеет едва уловимый (4) запах жасмина.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1, 2, 3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/>
              <a:t>1, 3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 smtClean="0"/>
              <a:t>1, 3, 4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 smtClean="0"/>
              <a:t>2, 4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sz="2400" dirty="0" smtClean="0"/>
              <a:t>В каком варианте ответа указаны все цифры, на месте которых в предложении должны стоять запятые?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В Крыму Васильев подолгу любовался горами (1) устремлёнными к солнцу (2) и (3) окутанными розовой дымкой (4) деревьями.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1, 2, 3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/>
              <a:t>1, 2, 3, 4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 smtClean="0"/>
              <a:t>1, 2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 smtClean="0"/>
              <a:t>3, 4</a:t>
            </a:r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 smtClean="0"/>
              <a:t>В каком варианте ответа указаны все цифры, на месте которых в предложении должны стоять запятые?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Нарядных бабочек-крапивниц (1) легко порхающих (2) или греющихся на солнце (3) можно увидеть в природе (4) уже ранней весной. </a:t>
            </a:r>
            <a:endParaRPr lang="ru-RU" dirty="0" smtClean="0"/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1, 2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/>
              <a:t>1, 2, 3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 smtClean="0"/>
              <a:t>2, 4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 smtClean="0"/>
              <a:t>1, 3</a:t>
            </a:r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 smtClean="0"/>
              <a:t>В каком варианте ответа указаны все цифры, на месте которых в предложении должны стоять запятые?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Грозовая туча (1) по временам сверкавшая молниями (2) и издававшая недовольное рокотание (3) спешила на северо-восток (4) всё более открывая тёмное звёздное небо.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1, 4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/>
              <a:t>2, 3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 smtClean="0"/>
              <a:t>1, 2, 3, 4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 smtClean="0"/>
              <a:t>1, 3, 4</a:t>
            </a:r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sz="2400" dirty="0" smtClean="0"/>
              <a:t>В каком варианте ответа указаны все цифры, на месте которых в предложении должны стоять запятые?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Смешиваясь с солёными морскими ветрами (1) запах цитрусовых (2) создаёт (3) целебно действующую (4) на людей атмосферу.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1, 2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/>
              <a:t>3, 4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 smtClean="0"/>
              <a:t>1, 2, 3, 4</a:t>
            </a:r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800" dirty="0" smtClean="0"/>
              <a:t>В каком варианте ответа указаны все цифры, на месте которых в предложении должны стоять запятые?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На картине будут лишь (1) омытый дождём (2) мокрый луг под огромным небом, несколько деревьев да (3) бегущие по влажной траве (4) тени сизых туч (5) гонимых ветром.</a:t>
            </a:r>
          </a:p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/>
              <a:t>1, 2, 3, 4, 5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 smtClean="0"/>
              <a:t>1, 3,5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 smtClean="0"/>
              <a:t>2, 4</a:t>
            </a:r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sz="2400" dirty="0" smtClean="0"/>
              <a:t>В каком варианте ответа указаны все цифры, на месте которых в предложении должны стоять запятые?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Сад (1) всё больше редея и переходя в настоящий луг (2) спускался к (3) поросшей зелёным камышом и ивняком (4) реке.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1, 2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/>
              <a:t>2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 smtClean="0"/>
              <a:t>3, 4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 smtClean="0"/>
              <a:t>1, 2, 3, 4</a:t>
            </a:r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800" dirty="0" smtClean="0"/>
              <a:t>В каком варианте ответа указаны все цифры, на месте которых в предложении должны стоять запятые?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По длинному зыбкому плоту (1) сделанному из трех связанных брёвен (2) мы перебрались через реку и пошли направо (3)  держась (4) недалеко от берега.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1, 3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1, 2, 3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 smtClean="0"/>
              <a:t>1, 2, 3, 4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 smtClean="0"/>
              <a:t>2, 4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ru-RU" sz="2400" dirty="0" smtClean="0"/>
              <a:t>В каком варианте ответа указаны все цифры, на месте которых в предложении должны стоять запятые?</a:t>
            </a:r>
          </a:p>
          <a:p>
            <a:r>
              <a:rPr lang="ru-RU" sz="2800" dirty="0" smtClean="0"/>
              <a:t>Один за другим к костру </a:t>
            </a:r>
            <a:r>
              <a:rPr lang="ru-RU" sz="2800" dirty="0" smtClean="0">
                <a:solidFill>
                  <a:srgbClr val="C00000"/>
                </a:solidFill>
              </a:rPr>
              <a:t>(1) медленно угасающему в ночи (2) подходили кони и неподвижно останавливались (3) глядя на нас (4) умными глазами.</a:t>
            </a:r>
            <a:endParaRPr lang="ru-RU" sz="280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1, 3, 4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/>
              <a:t>2, 3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 smtClean="0"/>
              <a:t>1, 2, 3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 smtClean="0"/>
              <a:t>3, 4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2400" dirty="0" smtClean="0"/>
              <a:t>В каком варианте ответа указаны все цифры, на месте которых в предложении должны стоять запятые?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Выпускники (1) всё чаще задумываясь о предстоящем расставании со школой (2) по-новому смотрят на незаметно повзрослевших (3) одноклассников (4) стремясь видеть в них только хорошее.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1, 2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/>
              <a:t>1, 2, 4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 smtClean="0"/>
              <a:t>1, 2, 3, 4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 smtClean="0"/>
              <a:t>3, 4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 smtClean="0"/>
              <a:t>В каком варианте ответа указаны все цифры, на месте которых в предложении должны стоять запятые?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Леонид Леонов (1) являясь классиком русской литературы</a:t>
            </a:r>
            <a:r>
              <a:rPr lang="en-US" dirty="0" smtClean="0">
                <a:solidFill>
                  <a:srgbClr val="C00000"/>
                </a:solidFill>
              </a:rPr>
              <a:t> XX </a:t>
            </a:r>
            <a:r>
              <a:rPr lang="ru-RU" dirty="0" smtClean="0">
                <a:solidFill>
                  <a:srgbClr val="C00000"/>
                </a:solidFill>
              </a:rPr>
              <a:t>века (2) был неутомимым защитником русского леса (3) названного им (4) «зелёным другом».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1, 2, 3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/>
              <a:t>2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 smtClean="0"/>
              <a:t>3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 smtClean="0"/>
              <a:t>1, 2, 3, 4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ru-RU" sz="2600" dirty="0" smtClean="0"/>
              <a:t>В каком варианте ответа указаны все цифры, на месте которых в предложении должны стоять запятые?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Воробей (1) неожиданно взлетев (2) исчез в светлой зелени сада (3) прозрачно сквозившей (4) на фоне предвечернего неба.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2, 3, 4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ru-RU" dirty="0" smtClean="0"/>
              <a:t>1, 3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ru-RU" dirty="0" smtClean="0"/>
              <a:t>1, 2, 3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ru-RU" dirty="0" smtClean="0"/>
              <a:t>2, 4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07.02.2016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xfrm>
            <a:off x="615142" y="1397000"/>
            <a:ext cx="8315794" cy="2792615"/>
          </a:xfrm>
        </p:spPr>
        <p:txBody>
          <a:bodyPr>
            <a:normAutofit fontScale="92500" lnSpcReduction="10000"/>
          </a:bodyPr>
          <a:lstStyle/>
          <a:p>
            <a:r>
              <a:rPr lang="ru-RU" sz="3600" dirty="0" smtClean="0"/>
              <a:t>Источники:</a:t>
            </a:r>
          </a:p>
          <a:p>
            <a:pPr marL="742950" indent="-742950">
              <a:buAutoNum type="arabicParenR"/>
            </a:pPr>
            <a:r>
              <a:rPr lang="ru-RU" sz="3600" dirty="0" smtClean="0"/>
              <a:t>Автор шаблона для теста Баженов А.А.</a:t>
            </a:r>
          </a:p>
          <a:p>
            <a:pPr marL="742950" indent="-742950">
              <a:buAutoNum type="arabicParenR"/>
            </a:pPr>
            <a:r>
              <a:rPr lang="ru-RU" sz="3600" dirty="0" smtClean="0"/>
              <a:t>Русский язык: типовые экзаменационные варианты / под ред.И.П. </a:t>
            </a:r>
            <a:r>
              <a:rPr lang="ru-RU" sz="3600" dirty="0" err="1" smtClean="0"/>
              <a:t>Цыбулько</a:t>
            </a:r>
            <a:endParaRPr lang="ru-RU" sz="36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</TotalTime>
  <Words>879</Words>
  <Application>Microsoft Office PowerPoint</Application>
  <PresentationFormat>Экран (4:3)</PresentationFormat>
  <Paragraphs>117</Paragraphs>
  <Slides>15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Alekc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Хозяин</cp:lastModifiedBy>
  <cp:revision>43</cp:revision>
  <dcterms:created xsi:type="dcterms:W3CDTF">2010-02-09T18:22:56Z</dcterms:created>
  <dcterms:modified xsi:type="dcterms:W3CDTF">2016-02-07T11:33:41Z</dcterms:modified>
</cp:coreProperties>
</file>