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70" r:id="rId4"/>
    <p:sldId id="271" r:id="rId5"/>
    <p:sldId id="274" r:id="rId6"/>
    <p:sldId id="260" r:id="rId7"/>
    <p:sldId id="263" r:id="rId8"/>
    <p:sldId id="273" r:id="rId9"/>
    <p:sldId id="269" r:id="rId10"/>
    <p:sldId id="25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94656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9CE9C-E0FC-498E-9F8E-33D364BF41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A8407-7D61-421F-B7C5-99DF58175A37}">
      <dgm:prSet custT="1"/>
      <dgm:spPr/>
      <dgm:t>
        <a:bodyPr/>
        <a:lstStyle/>
        <a:p>
          <a:pPr algn="ctr"/>
          <a:r>
            <a:rPr lang="ru-RU" sz="2400" dirty="0" smtClean="0"/>
            <a:t>УСТНОЕ – ПИСЬМЕННОЕ</a:t>
          </a:r>
        </a:p>
      </dgm:t>
    </dgm:pt>
    <dgm:pt modelId="{DC692BE6-306A-4C8D-85BE-F29A2D967A87}" type="parTrans" cxnId="{ADE256C9-D5D2-4F25-9A21-5481A9B4A30D}">
      <dgm:prSet/>
      <dgm:spPr/>
      <dgm:t>
        <a:bodyPr/>
        <a:lstStyle/>
        <a:p>
          <a:endParaRPr lang="ru-RU"/>
        </a:p>
      </dgm:t>
    </dgm:pt>
    <dgm:pt modelId="{5070BC86-9B80-4C4A-8E09-5980A7276F1F}" type="sibTrans" cxnId="{ADE256C9-D5D2-4F25-9A21-5481A9B4A30D}">
      <dgm:prSet/>
      <dgm:spPr/>
      <dgm:t>
        <a:bodyPr/>
        <a:lstStyle/>
        <a:p>
          <a:endParaRPr lang="ru-RU"/>
        </a:p>
      </dgm:t>
    </dgm:pt>
    <dgm:pt modelId="{79C9AB91-F633-4A36-BCF4-9D9F1A9678A8}">
      <dgm:prSet custT="1"/>
      <dgm:spPr/>
      <dgm:t>
        <a:bodyPr/>
        <a:lstStyle/>
        <a:p>
          <a:pPr algn="ctr"/>
          <a:r>
            <a:rPr lang="ru-RU" sz="2400" dirty="0" smtClean="0"/>
            <a:t>ДИАЛОГИЧЕСКОЕ – МОНОЛОГИЧЕСКОЕ</a:t>
          </a:r>
        </a:p>
      </dgm:t>
    </dgm:pt>
    <dgm:pt modelId="{1B8F6324-F2CB-4018-BB6A-1086DDD6D96B}" type="parTrans" cxnId="{85943ABA-5500-4600-9E3F-49C4C1500D9B}">
      <dgm:prSet/>
      <dgm:spPr/>
      <dgm:t>
        <a:bodyPr/>
        <a:lstStyle/>
        <a:p>
          <a:endParaRPr lang="ru-RU"/>
        </a:p>
      </dgm:t>
    </dgm:pt>
    <dgm:pt modelId="{899FC579-5903-44FD-B274-9B4E8FBEE4E2}" type="sibTrans" cxnId="{85943ABA-5500-4600-9E3F-49C4C1500D9B}">
      <dgm:prSet/>
      <dgm:spPr/>
      <dgm:t>
        <a:bodyPr/>
        <a:lstStyle/>
        <a:p>
          <a:endParaRPr lang="ru-RU"/>
        </a:p>
      </dgm:t>
    </dgm:pt>
    <dgm:pt modelId="{7E60F542-68C5-4AA0-970D-DF6B471DC6F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КОНТАКТНОЕ - ДИСТАНЦИОННОЕ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C8BF3BE-A2A1-42DD-95E9-65C4F3DC7B0C}" type="sibTrans" cxnId="{A44818EC-8A99-491C-B444-90956CD78655}">
      <dgm:prSet/>
      <dgm:spPr/>
      <dgm:t>
        <a:bodyPr/>
        <a:lstStyle/>
        <a:p>
          <a:endParaRPr lang="ru-RU"/>
        </a:p>
      </dgm:t>
    </dgm:pt>
    <dgm:pt modelId="{8D7128B0-D0B9-4DB7-86B7-F49C2A285F38}" type="parTrans" cxnId="{A44818EC-8A99-491C-B444-90956CD78655}">
      <dgm:prSet/>
      <dgm:spPr/>
      <dgm:t>
        <a:bodyPr/>
        <a:lstStyle/>
        <a:p>
          <a:endParaRPr lang="ru-RU"/>
        </a:p>
      </dgm:t>
    </dgm:pt>
    <dgm:pt modelId="{F721B020-698E-4FEC-B0D0-474F6FC1C5C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МЕЖЛИЧНОСТНОЕ</a:t>
          </a:r>
          <a:r>
            <a:rPr lang="ru-RU" sz="1500" dirty="0" smtClean="0"/>
            <a:t> – </a:t>
          </a:r>
          <a:r>
            <a:rPr lang="ru-RU" sz="2400" dirty="0" smtClean="0"/>
            <a:t>ПУБЛИЧНОЕ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7CFAE555-C55F-4E31-B450-B60F45D8172F}" type="sibTrans" cxnId="{A0C7728B-C0B1-4F18-A293-37FCEA4DB009}">
      <dgm:prSet/>
      <dgm:spPr/>
      <dgm:t>
        <a:bodyPr/>
        <a:lstStyle/>
        <a:p>
          <a:endParaRPr lang="ru-RU"/>
        </a:p>
      </dgm:t>
    </dgm:pt>
    <dgm:pt modelId="{DA9E2A1D-3388-46CC-852D-B8C03E08FFD2}" type="parTrans" cxnId="{A0C7728B-C0B1-4F18-A293-37FCEA4DB009}">
      <dgm:prSet/>
      <dgm:spPr/>
      <dgm:t>
        <a:bodyPr/>
        <a:lstStyle/>
        <a:p>
          <a:endParaRPr lang="ru-RU"/>
        </a:p>
      </dgm:t>
    </dgm:pt>
    <dgm:pt modelId="{937B18B6-1C9C-441D-A905-1B3B293EB9C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НЕПОСРЕДСТВЕННОЕ –ОПОСРЕДОВАННОЕ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676F0553-3CE2-4DF1-AD81-BD6BA8888981}" type="parTrans" cxnId="{8160C00F-8E3D-48AE-9BFA-7BBB6078ACC8}">
      <dgm:prSet/>
      <dgm:spPr/>
      <dgm:t>
        <a:bodyPr/>
        <a:lstStyle/>
        <a:p>
          <a:endParaRPr lang="ru-RU"/>
        </a:p>
      </dgm:t>
    </dgm:pt>
    <dgm:pt modelId="{E917DCB3-71A9-4ED9-9BFD-529E0C2E47CA}" type="sibTrans" cxnId="{8160C00F-8E3D-48AE-9BFA-7BBB6078ACC8}">
      <dgm:prSet/>
      <dgm:spPr/>
      <dgm:t>
        <a:bodyPr/>
        <a:lstStyle/>
        <a:p>
          <a:endParaRPr lang="ru-RU"/>
        </a:p>
      </dgm:t>
    </dgm:pt>
    <dgm:pt modelId="{33DD8C6E-5164-491E-99F4-027484D4DF6C}" type="pres">
      <dgm:prSet presAssocID="{4619CE9C-E0FC-498E-9F8E-33D364BF4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F3F79-4587-4A4A-A206-D7304596441A}" type="pres">
      <dgm:prSet presAssocID="{96BA8407-7D61-421F-B7C5-99DF58175A37}" presName="parentLin" presStyleCnt="0"/>
      <dgm:spPr/>
    </dgm:pt>
    <dgm:pt modelId="{A2A4A5C5-64C1-4283-8A70-0E031769283C}" type="pres">
      <dgm:prSet presAssocID="{96BA8407-7D61-421F-B7C5-99DF58175A3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EB11102-0DC9-4BD8-9CCE-EDF8123AC527}" type="pres">
      <dgm:prSet presAssocID="{96BA8407-7D61-421F-B7C5-99DF58175A37}" presName="parentText" presStyleLbl="node1" presStyleIdx="0" presStyleCnt="5" custScaleX="92066" custLinFactX="31101" custLinFactNeighborX="100000" custLinFactNeighborY="-4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D48D3-4713-4832-BF26-220E2F2C394A}" type="pres">
      <dgm:prSet presAssocID="{96BA8407-7D61-421F-B7C5-99DF58175A37}" presName="negativeSpace" presStyleCnt="0"/>
      <dgm:spPr/>
    </dgm:pt>
    <dgm:pt modelId="{C0E4F9EA-CF69-4127-B204-8935BED28B22}" type="pres">
      <dgm:prSet presAssocID="{96BA8407-7D61-421F-B7C5-99DF58175A37}" presName="childText" presStyleLbl="conFgAcc1" presStyleIdx="0" presStyleCnt="5">
        <dgm:presLayoutVars>
          <dgm:bulletEnabled val="1"/>
        </dgm:presLayoutVars>
      </dgm:prSet>
      <dgm:spPr/>
    </dgm:pt>
    <dgm:pt modelId="{38DCA367-0CF4-4737-8E77-FA6148760F5C}" type="pres">
      <dgm:prSet presAssocID="{5070BC86-9B80-4C4A-8E09-5980A7276F1F}" presName="spaceBetweenRectangles" presStyleCnt="0"/>
      <dgm:spPr/>
    </dgm:pt>
    <dgm:pt modelId="{FC4F28E7-4125-40BF-AE8F-02B0BDC29A4E}" type="pres">
      <dgm:prSet presAssocID="{F721B020-698E-4FEC-B0D0-474F6FC1C5CF}" presName="parentLin" presStyleCnt="0"/>
      <dgm:spPr/>
    </dgm:pt>
    <dgm:pt modelId="{E6B765FE-60A2-41B7-A9D7-C3634FCEF0BB}" type="pres">
      <dgm:prSet presAssocID="{F721B020-698E-4FEC-B0D0-474F6FC1C5C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F3093E3-5719-435A-AC6A-96B493480447}" type="pres">
      <dgm:prSet presAssocID="{F721B020-698E-4FEC-B0D0-474F6FC1C5CF}" presName="parentText" presStyleLbl="node1" presStyleIdx="1" presStyleCnt="5" custScaleX="97619" custScaleY="104366" custLinFactNeighborX="66661" custLinFactNeighborY="-5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BB7D-EE69-4E69-8FC7-B466169E93FC}" type="pres">
      <dgm:prSet presAssocID="{F721B020-698E-4FEC-B0D0-474F6FC1C5CF}" presName="negativeSpace" presStyleCnt="0"/>
      <dgm:spPr/>
    </dgm:pt>
    <dgm:pt modelId="{13F34F44-A141-4E06-BB2D-288903E90D35}" type="pres">
      <dgm:prSet presAssocID="{F721B020-698E-4FEC-B0D0-474F6FC1C5CF}" presName="childText" presStyleLbl="conFgAcc1" presStyleIdx="1" presStyleCnt="5">
        <dgm:presLayoutVars>
          <dgm:bulletEnabled val="1"/>
        </dgm:presLayoutVars>
      </dgm:prSet>
      <dgm:spPr/>
    </dgm:pt>
    <dgm:pt modelId="{B90C3D47-1633-4E3C-89B9-283966CCFDC5}" type="pres">
      <dgm:prSet presAssocID="{7CFAE555-C55F-4E31-B450-B60F45D8172F}" presName="spaceBetweenRectangles" presStyleCnt="0"/>
      <dgm:spPr/>
    </dgm:pt>
    <dgm:pt modelId="{AA30B58B-C6E0-4712-8341-7C7029F5E7FB}" type="pres">
      <dgm:prSet presAssocID="{79C9AB91-F633-4A36-BCF4-9D9F1A9678A8}" presName="parentLin" presStyleCnt="0"/>
      <dgm:spPr/>
    </dgm:pt>
    <dgm:pt modelId="{4A71F317-3750-4B39-875C-CCAC31AA5E81}" type="pres">
      <dgm:prSet presAssocID="{79C9AB91-F633-4A36-BCF4-9D9F1A9678A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4013AEF-97BF-449E-B681-AF00D6445223}" type="pres">
      <dgm:prSet presAssocID="{79C9AB91-F633-4A36-BCF4-9D9F1A9678A8}" presName="parentText" presStyleLbl="node1" presStyleIdx="2" presStyleCnt="5" custScaleX="90974" custScaleY="150947" custLinFactX="32341" custLinFactNeighborX="100000" custLinFactNeighborY="1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5367B-420B-4C66-BC6D-61ADFCD11C0B}" type="pres">
      <dgm:prSet presAssocID="{79C9AB91-F633-4A36-BCF4-9D9F1A9678A8}" presName="negativeSpace" presStyleCnt="0"/>
      <dgm:spPr/>
    </dgm:pt>
    <dgm:pt modelId="{223470EC-49C9-4D9E-AD0F-9A45376B78F0}" type="pres">
      <dgm:prSet presAssocID="{79C9AB91-F633-4A36-BCF4-9D9F1A9678A8}" presName="childText" presStyleLbl="conFgAcc1" presStyleIdx="2" presStyleCnt="5">
        <dgm:presLayoutVars>
          <dgm:bulletEnabled val="1"/>
        </dgm:presLayoutVars>
      </dgm:prSet>
      <dgm:spPr/>
    </dgm:pt>
    <dgm:pt modelId="{E74E9CDC-D1D7-4421-8E36-06030C48A158}" type="pres">
      <dgm:prSet presAssocID="{899FC579-5903-44FD-B274-9B4E8FBEE4E2}" presName="spaceBetweenRectangles" presStyleCnt="0"/>
      <dgm:spPr/>
    </dgm:pt>
    <dgm:pt modelId="{9DA3B209-BDDF-49F1-96E0-B4FEBD9932BB}" type="pres">
      <dgm:prSet presAssocID="{7E60F542-68C5-4AA0-970D-DF6B471DC6FF}" presName="parentLin" presStyleCnt="0"/>
      <dgm:spPr/>
    </dgm:pt>
    <dgm:pt modelId="{4A9157B2-1C31-4CE8-AD2E-E81192A1DA5B}" type="pres">
      <dgm:prSet presAssocID="{7E60F542-68C5-4AA0-970D-DF6B471DC6F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819B0C0-06D1-46EC-A5E6-7FB180ECEE70}" type="pres">
      <dgm:prSet presAssocID="{7E60F542-68C5-4AA0-970D-DF6B471DC6FF}" presName="parentText" presStyleLbl="node1" presStyleIdx="3" presStyleCnt="5" custScaleX="113395" custLinFactNeighborX="-54868" custLinFactNeighborY="-1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7F96A-910F-4FE0-B214-3DE2CC42861D}" type="pres">
      <dgm:prSet presAssocID="{7E60F542-68C5-4AA0-970D-DF6B471DC6FF}" presName="negativeSpace" presStyleCnt="0"/>
      <dgm:spPr/>
    </dgm:pt>
    <dgm:pt modelId="{CBB2BD30-286D-483D-8500-7ABB04476941}" type="pres">
      <dgm:prSet presAssocID="{7E60F542-68C5-4AA0-970D-DF6B471DC6FF}" presName="childText" presStyleLbl="conFgAcc1" presStyleIdx="3" presStyleCnt="5">
        <dgm:presLayoutVars>
          <dgm:bulletEnabled val="1"/>
        </dgm:presLayoutVars>
      </dgm:prSet>
      <dgm:spPr/>
    </dgm:pt>
    <dgm:pt modelId="{8F9B3F7E-1BA2-411B-8958-132BF67E40B6}" type="pres">
      <dgm:prSet presAssocID="{EC8BF3BE-A2A1-42DD-95E9-65C4F3DC7B0C}" presName="spaceBetweenRectangles" presStyleCnt="0"/>
      <dgm:spPr/>
    </dgm:pt>
    <dgm:pt modelId="{5766F6DC-C8FC-44C1-BAC8-49D67434E283}" type="pres">
      <dgm:prSet presAssocID="{937B18B6-1C9C-441D-A905-1B3B293EB9CB}" presName="parentLin" presStyleCnt="0"/>
      <dgm:spPr/>
    </dgm:pt>
    <dgm:pt modelId="{3B7A668D-8737-4B3E-B3DF-8998A2E7C90C}" type="pres">
      <dgm:prSet presAssocID="{937B18B6-1C9C-441D-A905-1B3B293EB9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F999B5E-8722-4F5D-8FDF-7309C1C9A05A}" type="pres">
      <dgm:prSet presAssocID="{937B18B6-1C9C-441D-A905-1B3B293EB9CB}" presName="parentText" presStyleLbl="node1" presStyleIdx="4" presStyleCnt="5" custScaleX="128176" custLinFactX="10020" custLinFactNeighborX="100000" custLinFactNeighborY="-25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E6193-7ACC-4FBF-BBE8-4D96A826D1D9}" type="pres">
      <dgm:prSet presAssocID="{937B18B6-1C9C-441D-A905-1B3B293EB9CB}" presName="negativeSpace" presStyleCnt="0"/>
      <dgm:spPr/>
    </dgm:pt>
    <dgm:pt modelId="{6A34EE3B-8592-4AA5-9C26-6BD33B06B98A}" type="pres">
      <dgm:prSet presAssocID="{937B18B6-1C9C-441D-A905-1B3B293EB9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5E14095-D8D9-4E22-AC6B-C06025FB6811}" type="presOf" srcId="{96BA8407-7D61-421F-B7C5-99DF58175A37}" destId="{A2A4A5C5-64C1-4283-8A70-0E031769283C}" srcOrd="0" destOrd="0" presId="urn:microsoft.com/office/officeart/2005/8/layout/list1"/>
    <dgm:cxn modelId="{A0C7728B-C0B1-4F18-A293-37FCEA4DB009}" srcId="{4619CE9C-E0FC-498E-9F8E-33D364BF41B9}" destId="{F721B020-698E-4FEC-B0D0-474F6FC1C5CF}" srcOrd="1" destOrd="0" parTransId="{DA9E2A1D-3388-46CC-852D-B8C03E08FFD2}" sibTransId="{7CFAE555-C55F-4E31-B450-B60F45D8172F}"/>
    <dgm:cxn modelId="{1955571D-E8B3-45A9-8FEC-501172261DA4}" type="presOf" srcId="{F721B020-698E-4FEC-B0D0-474F6FC1C5CF}" destId="{FF3093E3-5719-435A-AC6A-96B493480447}" srcOrd="1" destOrd="0" presId="urn:microsoft.com/office/officeart/2005/8/layout/list1"/>
    <dgm:cxn modelId="{EBCAD18B-8631-4282-A798-6136ADF08F66}" type="presOf" srcId="{937B18B6-1C9C-441D-A905-1B3B293EB9CB}" destId="{3B7A668D-8737-4B3E-B3DF-8998A2E7C90C}" srcOrd="0" destOrd="0" presId="urn:microsoft.com/office/officeart/2005/8/layout/list1"/>
    <dgm:cxn modelId="{85943ABA-5500-4600-9E3F-49C4C1500D9B}" srcId="{4619CE9C-E0FC-498E-9F8E-33D364BF41B9}" destId="{79C9AB91-F633-4A36-BCF4-9D9F1A9678A8}" srcOrd="2" destOrd="0" parTransId="{1B8F6324-F2CB-4018-BB6A-1086DDD6D96B}" sibTransId="{899FC579-5903-44FD-B274-9B4E8FBEE4E2}"/>
    <dgm:cxn modelId="{7732B24E-3B7F-40BE-B2F1-C5446A766D44}" type="presOf" srcId="{7E60F542-68C5-4AA0-970D-DF6B471DC6FF}" destId="{F819B0C0-06D1-46EC-A5E6-7FB180ECEE70}" srcOrd="1" destOrd="0" presId="urn:microsoft.com/office/officeart/2005/8/layout/list1"/>
    <dgm:cxn modelId="{96D72969-98C0-44CF-BF6E-295E7DFAF23E}" type="presOf" srcId="{79C9AB91-F633-4A36-BCF4-9D9F1A9678A8}" destId="{B4013AEF-97BF-449E-B681-AF00D6445223}" srcOrd="1" destOrd="0" presId="urn:microsoft.com/office/officeart/2005/8/layout/list1"/>
    <dgm:cxn modelId="{ADE256C9-D5D2-4F25-9A21-5481A9B4A30D}" srcId="{4619CE9C-E0FC-498E-9F8E-33D364BF41B9}" destId="{96BA8407-7D61-421F-B7C5-99DF58175A37}" srcOrd="0" destOrd="0" parTransId="{DC692BE6-306A-4C8D-85BE-F29A2D967A87}" sibTransId="{5070BC86-9B80-4C4A-8E09-5980A7276F1F}"/>
    <dgm:cxn modelId="{059254F8-8D6F-4828-9023-1E01C3643EE6}" type="presOf" srcId="{7E60F542-68C5-4AA0-970D-DF6B471DC6FF}" destId="{4A9157B2-1C31-4CE8-AD2E-E81192A1DA5B}" srcOrd="0" destOrd="0" presId="urn:microsoft.com/office/officeart/2005/8/layout/list1"/>
    <dgm:cxn modelId="{202D4F62-ED67-4F72-A91B-7AD907343895}" type="presOf" srcId="{4619CE9C-E0FC-498E-9F8E-33D364BF41B9}" destId="{33DD8C6E-5164-491E-99F4-027484D4DF6C}" srcOrd="0" destOrd="0" presId="urn:microsoft.com/office/officeart/2005/8/layout/list1"/>
    <dgm:cxn modelId="{E58610E0-D202-490C-A429-D8447ADF3DDC}" type="presOf" srcId="{79C9AB91-F633-4A36-BCF4-9D9F1A9678A8}" destId="{4A71F317-3750-4B39-875C-CCAC31AA5E81}" srcOrd="0" destOrd="0" presId="urn:microsoft.com/office/officeart/2005/8/layout/list1"/>
    <dgm:cxn modelId="{A44818EC-8A99-491C-B444-90956CD78655}" srcId="{4619CE9C-E0FC-498E-9F8E-33D364BF41B9}" destId="{7E60F542-68C5-4AA0-970D-DF6B471DC6FF}" srcOrd="3" destOrd="0" parTransId="{8D7128B0-D0B9-4DB7-86B7-F49C2A285F38}" sibTransId="{EC8BF3BE-A2A1-42DD-95E9-65C4F3DC7B0C}"/>
    <dgm:cxn modelId="{830A281E-4650-437B-8EA1-B0D808D4A4FC}" type="presOf" srcId="{96BA8407-7D61-421F-B7C5-99DF58175A37}" destId="{9EB11102-0DC9-4BD8-9CCE-EDF8123AC527}" srcOrd="1" destOrd="0" presId="urn:microsoft.com/office/officeart/2005/8/layout/list1"/>
    <dgm:cxn modelId="{8160C00F-8E3D-48AE-9BFA-7BBB6078ACC8}" srcId="{4619CE9C-E0FC-498E-9F8E-33D364BF41B9}" destId="{937B18B6-1C9C-441D-A905-1B3B293EB9CB}" srcOrd="4" destOrd="0" parTransId="{676F0553-3CE2-4DF1-AD81-BD6BA8888981}" sibTransId="{E917DCB3-71A9-4ED9-9BFD-529E0C2E47CA}"/>
    <dgm:cxn modelId="{12DA3CA5-D5B9-4110-BD07-75373C7AC9C0}" type="presOf" srcId="{F721B020-698E-4FEC-B0D0-474F6FC1C5CF}" destId="{E6B765FE-60A2-41B7-A9D7-C3634FCEF0BB}" srcOrd="0" destOrd="0" presId="urn:microsoft.com/office/officeart/2005/8/layout/list1"/>
    <dgm:cxn modelId="{B6AC4A9D-7155-413D-8B63-B7C41F62716C}" type="presOf" srcId="{937B18B6-1C9C-441D-A905-1B3B293EB9CB}" destId="{5F999B5E-8722-4F5D-8FDF-7309C1C9A05A}" srcOrd="1" destOrd="0" presId="urn:microsoft.com/office/officeart/2005/8/layout/list1"/>
    <dgm:cxn modelId="{095425D3-7399-46B7-BDD9-12D72D41C085}" type="presParOf" srcId="{33DD8C6E-5164-491E-99F4-027484D4DF6C}" destId="{0C3F3F79-4587-4A4A-A206-D7304596441A}" srcOrd="0" destOrd="0" presId="urn:microsoft.com/office/officeart/2005/8/layout/list1"/>
    <dgm:cxn modelId="{85869E94-1D2F-4714-AD3E-1AD3C3A804F7}" type="presParOf" srcId="{0C3F3F79-4587-4A4A-A206-D7304596441A}" destId="{A2A4A5C5-64C1-4283-8A70-0E031769283C}" srcOrd="0" destOrd="0" presId="urn:microsoft.com/office/officeart/2005/8/layout/list1"/>
    <dgm:cxn modelId="{1FE2D111-BF20-4FC4-BFF4-09CFE91A5669}" type="presParOf" srcId="{0C3F3F79-4587-4A4A-A206-D7304596441A}" destId="{9EB11102-0DC9-4BD8-9CCE-EDF8123AC527}" srcOrd="1" destOrd="0" presId="urn:microsoft.com/office/officeart/2005/8/layout/list1"/>
    <dgm:cxn modelId="{691E04B1-FFF2-4A90-9FD4-9BF6036393DA}" type="presParOf" srcId="{33DD8C6E-5164-491E-99F4-027484D4DF6C}" destId="{1F8D48D3-4713-4832-BF26-220E2F2C394A}" srcOrd="1" destOrd="0" presId="urn:microsoft.com/office/officeart/2005/8/layout/list1"/>
    <dgm:cxn modelId="{FCB27557-DE82-46CE-97EB-E281FA1240B5}" type="presParOf" srcId="{33DD8C6E-5164-491E-99F4-027484D4DF6C}" destId="{C0E4F9EA-CF69-4127-B204-8935BED28B22}" srcOrd="2" destOrd="0" presId="urn:microsoft.com/office/officeart/2005/8/layout/list1"/>
    <dgm:cxn modelId="{9740CB22-B381-448C-9C30-87DD8891C870}" type="presParOf" srcId="{33DD8C6E-5164-491E-99F4-027484D4DF6C}" destId="{38DCA367-0CF4-4737-8E77-FA6148760F5C}" srcOrd="3" destOrd="0" presId="urn:microsoft.com/office/officeart/2005/8/layout/list1"/>
    <dgm:cxn modelId="{2862D3E1-985D-4BDC-B481-2B5FDD1CD528}" type="presParOf" srcId="{33DD8C6E-5164-491E-99F4-027484D4DF6C}" destId="{FC4F28E7-4125-40BF-AE8F-02B0BDC29A4E}" srcOrd="4" destOrd="0" presId="urn:microsoft.com/office/officeart/2005/8/layout/list1"/>
    <dgm:cxn modelId="{A328E2C2-2991-4961-AF5C-859BBBCDACA2}" type="presParOf" srcId="{FC4F28E7-4125-40BF-AE8F-02B0BDC29A4E}" destId="{E6B765FE-60A2-41B7-A9D7-C3634FCEF0BB}" srcOrd="0" destOrd="0" presId="urn:microsoft.com/office/officeart/2005/8/layout/list1"/>
    <dgm:cxn modelId="{36C3ED6E-8002-4FB8-B008-22CFE4DCB537}" type="presParOf" srcId="{FC4F28E7-4125-40BF-AE8F-02B0BDC29A4E}" destId="{FF3093E3-5719-435A-AC6A-96B493480447}" srcOrd="1" destOrd="0" presId="urn:microsoft.com/office/officeart/2005/8/layout/list1"/>
    <dgm:cxn modelId="{9E5AD98B-0779-41B8-96FB-F856F046FBCA}" type="presParOf" srcId="{33DD8C6E-5164-491E-99F4-027484D4DF6C}" destId="{EA8DBB7D-EE69-4E69-8FC7-B466169E93FC}" srcOrd="5" destOrd="0" presId="urn:microsoft.com/office/officeart/2005/8/layout/list1"/>
    <dgm:cxn modelId="{F9F7F99A-E86D-41BC-B115-7AE16E5553CE}" type="presParOf" srcId="{33DD8C6E-5164-491E-99F4-027484D4DF6C}" destId="{13F34F44-A141-4E06-BB2D-288903E90D35}" srcOrd="6" destOrd="0" presId="urn:microsoft.com/office/officeart/2005/8/layout/list1"/>
    <dgm:cxn modelId="{012E7A7E-5CEC-48F3-88E3-4D4832B1B3A4}" type="presParOf" srcId="{33DD8C6E-5164-491E-99F4-027484D4DF6C}" destId="{B90C3D47-1633-4E3C-89B9-283966CCFDC5}" srcOrd="7" destOrd="0" presId="urn:microsoft.com/office/officeart/2005/8/layout/list1"/>
    <dgm:cxn modelId="{CC1634C2-DE2B-4E2C-A861-AE550F6EEFA9}" type="presParOf" srcId="{33DD8C6E-5164-491E-99F4-027484D4DF6C}" destId="{AA30B58B-C6E0-4712-8341-7C7029F5E7FB}" srcOrd="8" destOrd="0" presId="urn:microsoft.com/office/officeart/2005/8/layout/list1"/>
    <dgm:cxn modelId="{DA7C70FE-A056-43F0-9AA0-AEDD50339A98}" type="presParOf" srcId="{AA30B58B-C6E0-4712-8341-7C7029F5E7FB}" destId="{4A71F317-3750-4B39-875C-CCAC31AA5E81}" srcOrd="0" destOrd="0" presId="urn:microsoft.com/office/officeart/2005/8/layout/list1"/>
    <dgm:cxn modelId="{78F0C03C-E756-4BD7-9CCE-E088065F4A08}" type="presParOf" srcId="{AA30B58B-C6E0-4712-8341-7C7029F5E7FB}" destId="{B4013AEF-97BF-449E-B681-AF00D6445223}" srcOrd="1" destOrd="0" presId="urn:microsoft.com/office/officeart/2005/8/layout/list1"/>
    <dgm:cxn modelId="{2536B766-EE42-42E2-B202-565A2E1C0E5D}" type="presParOf" srcId="{33DD8C6E-5164-491E-99F4-027484D4DF6C}" destId="{EB15367B-420B-4C66-BC6D-61ADFCD11C0B}" srcOrd="9" destOrd="0" presId="urn:microsoft.com/office/officeart/2005/8/layout/list1"/>
    <dgm:cxn modelId="{36AFCE23-DCB5-40DF-A258-570CD22FA75E}" type="presParOf" srcId="{33DD8C6E-5164-491E-99F4-027484D4DF6C}" destId="{223470EC-49C9-4D9E-AD0F-9A45376B78F0}" srcOrd="10" destOrd="0" presId="urn:microsoft.com/office/officeart/2005/8/layout/list1"/>
    <dgm:cxn modelId="{CFEAFBC4-64BB-42DC-A20D-EF3DC2403799}" type="presParOf" srcId="{33DD8C6E-5164-491E-99F4-027484D4DF6C}" destId="{E74E9CDC-D1D7-4421-8E36-06030C48A158}" srcOrd="11" destOrd="0" presId="urn:microsoft.com/office/officeart/2005/8/layout/list1"/>
    <dgm:cxn modelId="{6C2FE200-74B7-40CD-A0FB-6FF250D78858}" type="presParOf" srcId="{33DD8C6E-5164-491E-99F4-027484D4DF6C}" destId="{9DA3B209-BDDF-49F1-96E0-B4FEBD9932BB}" srcOrd="12" destOrd="0" presId="urn:microsoft.com/office/officeart/2005/8/layout/list1"/>
    <dgm:cxn modelId="{62741F68-495E-4B53-8467-AA68599ED804}" type="presParOf" srcId="{9DA3B209-BDDF-49F1-96E0-B4FEBD9932BB}" destId="{4A9157B2-1C31-4CE8-AD2E-E81192A1DA5B}" srcOrd="0" destOrd="0" presId="urn:microsoft.com/office/officeart/2005/8/layout/list1"/>
    <dgm:cxn modelId="{9DFC8A92-7B75-4735-A538-76A3EC28D77A}" type="presParOf" srcId="{9DA3B209-BDDF-49F1-96E0-B4FEBD9932BB}" destId="{F819B0C0-06D1-46EC-A5E6-7FB180ECEE70}" srcOrd="1" destOrd="0" presId="urn:microsoft.com/office/officeart/2005/8/layout/list1"/>
    <dgm:cxn modelId="{E1D4E616-B005-454C-A611-C895255FBA58}" type="presParOf" srcId="{33DD8C6E-5164-491E-99F4-027484D4DF6C}" destId="{A497F96A-910F-4FE0-B214-3DE2CC42861D}" srcOrd="13" destOrd="0" presId="urn:microsoft.com/office/officeart/2005/8/layout/list1"/>
    <dgm:cxn modelId="{7473456D-2693-4FFE-B04D-91F6341BFA96}" type="presParOf" srcId="{33DD8C6E-5164-491E-99F4-027484D4DF6C}" destId="{CBB2BD30-286D-483D-8500-7ABB04476941}" srcOrd="14" destOrd="0" presId="urn:microsoft.com/office/officeart/2005/8/layout/list1"/>
    <dgm:cxn modelId="{FBAAEE31-3A43-44BB-82C7-0D72637746C9}" type="presParOf" srcId="{33DD8C6E-5164-491E-99F4-027484D4DF6C}" destId="{8F9B3F7E-1BA2-411B-8958-132BF67E40B6}" srcOrd="15" destOrd="0" presId="urn:microsoft.com/office/officeart/2005/8/layout/list1"/>
    <dgm:cxn modelId="{410FC708-826E-4A32-96E6-689168319AFA}" type="presParOf" srcId="{33DD8C6E-5164-491E-99F4-027484D4DF6C}" destId="{5766F6DC-C8FC-44C1-BAC8-49D67434E283}" srcOrd="16" destOrd="0" presId="urn:microsoft.com/office/officeart/2005/8/layout/list1"/>
    <dgm:cxn modelId="{A193F064-4BAD-48C1-8C2D-5EF28CD4C1FC}" type="presParOf" srcId="{5766F6DC-C8FC-44C1-BAC8-49D67434E283}" destId="{3B7A668D-8737-4B3E-B3DF-8998A2E7C90C}" srcOrd="0" destOrd="0" presId="urn:microsoft.com/office/officeart/2005/8/layout/list1"/>
    <dgm:cxn modelId="{5ACA66A0-CF3D-40E8-B0BE-593B1A7F79B9}" type="presParOf" srcId="{5766F6DC-C8FC-44C1-BAC8-49D67434E283}" destId="{5F999B5E-8722-4F5D-8FDF-7309C1C9A05A}" srcOrd="1" destOrd="0" presId="urn:microsoft.com/office/officeart/2005/8/layout/list1"/>
    <dgm:cxn modelId="{F83FA5B3-CEFF-4E64-B0D0-948812A4805B}" type="presParOf" srcId="{33DD8C6E-5164-491E-99F4-027484D4DF6C}" destId="{5EDE6193-7ACC-4FBF-BBE8-4D96A826D1D9}" srcOrd="17" destOrd="0" presId="urn:microsoft.com/office/officeart/2005/8/layout/list1"/>
    <dgm:cxn modelId="{5A487C59-822F-4881-B95A-C076DFE3CDD6}" type="presParOf" srcId="{33DD8C6E-5164-491E-99F4-027484D4DF6C}" destId="{6A34EE3B-8592-4AA5-9C26-6BD33B06B98A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69FB5-09BC-43E2-84BE-24009CAE47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BEC32-5BC8-49D8-BF15-7C06DF50B21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Основные формы делового общения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0F3F03B-7BB1-4EEE-B660-453C307A81E9}" type="parTrans" cxnId="{E4D3774A-C951-4AF0-B3D2-9A981ED77712}">
      <dgm:prSet/>
      <dgm:spPr/>
      <dgm:t>
        <a:bodyPr/>
        <a:lstStyle/>
        <a:p>
          <a:endParaRPr lang="ru-RU"/>
        </a:p>
      </dgm:t>
    </dgm:pt>
    <dgm:pt modelId="{466F743D-B1CD-4E83-B8D3-C16A6CFC53C9}" type="sibTrans" cxnId="{E4D3774A-C951-4AF0-B3D2-9A981ED77712}">
      <dgm:prSet/>
      <dgm:spPr/>
      <dgm:t>
        <a:bodyPr/>
        <a:lstStyle/>
        <a:p>
          <a:endParaRPr lang="ru-RU"/>
        </a:p>
      </dgm:t>
    </dgm:pt>
    <dgm:pt modelId="{FC07DCC3-0735-4E0C-9A72-572365E11812}">
      <dgm:prSet phldrT="[Текст]"/>
      <dgm:spPr/>
      <dgm:t>
        <a:bodyPr/>
        <a:lstStyle/>
        <a:p>
          <a:endParaRPr lang="ru-RU"/>
        </a:p>
      </dgm:t>
    </dgm:pt>
    <dgm:pt modelId="{08B4A7CB-8B8D-4F71-AFF9-85B5A14511CA}" type="parTrans" cxnId="{2100C8EC-1B8D-47CA-B5E0-16FC2467FEFF}">
      <dgm:prSet/>
      <dgm:spPr/>
      <dgm:t>
        <a:bodyPr/>
        <a:lstStyle/>
        <a:p>
          <a:endParaRPr lang="ru-RU"/>
        </a:p>
      </dgm:t>
    </dgm:pt>
    <dgm:pt modelId="{6A8CF698-9960-4ABA-A456-FBE830FD957A}" type="sibTrans" cxnId="{2100C8EC-1B8D-47CA-B5E0-16FC2467FEFF}">
      <dgm:prSet/>
      <dgm:spPr/>
      <dgm:t>
        <a:bodyPr/>
        <a:lstStyle/>
        <a:p>
          <a:endParaRPr lang="ru-RU"/>
        </a:p>
      </dgm:t>
    </dgm:pt>
    <dgm:pt modelId="{7229757F-46E4-441A-913D-C1B5135DD48D}">
      <dgm:prSet phldrT="[Текст]" phldr="1"/>
      <dgm:spPr/>
      <dgm:t>
        <a:bodyPr/>
        <a:lstStyle/>
        <a:p>
          <a:endParaRPr lang="ru-RU"/>
        </a:p>
      </dgm:t>
    </dgm:pt>
    <dgm:pt modelId="{AB354154-00C7-417C-9B37-29FBAFCD0456}" type="parTrans" cxnId="{94B8BE9D-1641-4D78-8ACA-F7274153CC12}">
      <dgm:prSet/>
      <dgm:spPr/>
      <dgm:t>
        <a:bodyPr/>
        <a:lstStyle/>
        <a:p>
          <a:endParaRPr lang="ru-RU"/>
        </a:p>
      </dgm:t>
    </dgm:pt>
    <dgm:pt modelId="{5EE31798-3838-47AC-89F3-1F5ACAEF8602}" type="sibTrans" cxnId="{94B8BE9D-1641-4D78-8ACA-F7274153CC12}">
      <dgm:prSet/>
      <dgm:spPr/>
      <dgm:t>
        <a:bodyPr/>
        <a:lstStyle/>
        <a:p>
          <a:endParaRPr lang="ru-RU"/>
        </a:p>
      </dgm:t>
    </dgm:pt>
    <dgm:pt modelId="{4CC50A19-2D8A-44C4-9FC9-B9AB1828527D}">
      <dgm:prSet phldrT="[Текст]" phldr="1"/>
      <dgm:spPr/>
      <dgm:t>
        <a:bodyPr/>
        <a:lstStyle/>
        <a:p>
          <a:endParaRPr lang="ru-RU"/>
        </a:p>
      </dgm:t>
    </dgm:pt>
    <dgm:pt modelId="{4E9357CD-065D-4ABE-9593-17D1E7F604A3}" type="parTrans" cxnId="{43B30DC4-3A2A-4001-9314-02EC07DA3AEB}">
      <dgm:prSet/>
      <dgm:spPr/>
      <dgm:t>
        <a:bodyPr/>
        <a:lstStyle/>
        <a:p>
          <a:endParaRPr lang="ru-RU"/>
        </a:p>
      </dgm:t>
    </dgm:pt>
    <dgm:pt modelId="{CF9B51AC-4C2B-499C-92E1-44EA42C9FBE7}" type="sibTrans" cxnId="{43B30DC4-3A2A-4001-9314-02EC07DA3AEB}">
      <dgm:prSet/>
      <dgm:spPr/>
      <dgm:t>
        <a:bodyPr/>
        <a:lstStyle/>
        <a:p>
          <a:endParaRPr lang="ru-RU"/>
        </a:p>
      </dgm:t>
    </dgm:pt>
    <dgm:pt modelId="{936D6920-C9EE-44BD-B8F6-C9CFB88AB19D}">
      <dgm:prSet phldrT="[Текст]" phldr="1"/>
      <dgm:spPr/>
      <dgm:t>
        <a:bodyPr/>
        <a:lstStyle/>
        <a:p>
          <a:endParaRPr lang="ru-RU"/>
        </a:p>
      </dgm:t>
    </dgm:pt>
    <dgm:pt modelId="{E03427F0-7FCB-436D-873E-1D95842F0BF5}" type="parTrans" cxnId="{52784367-C8DA-4B5B-B82D-3E70C25121BA}">
      <dgm:prSet/>
      <dgm:spPr/>
      <dgm:t>
        <a:bodyPr/>
        <a:lstStyle/>
        <a:p>
          <a:endParaRPr lang="ru-RU"/>
        </a:p>
      </dgm:t>
    </dgm:pt>
    <dgm:pt modelId="{D88203B7-CD05-4EE1-958F-3D025F97EBF9}" type="sibTrans" cxnId="{52784367-C8DA-4B5B-B82D-3E70C25121BA}">
      <dgm:prSet/>
      <dgm:spPr/>
      <dgm:t>
        <a:bodyPr/>
        <a:lstStyle/>
        <a:p>
          <a:endParaRPr lang="ru-RU"/>
        </a:p>
      </dgm:t>
    </dgm:pt>
    <dgm:pt modelId="{41B92B6A-8C9D-40FF-95D6-413E5CE2B79F}">
      <dgm:prSet phldrT="[Текст]" phldr="1"/>
      <dgm:spPr/>
      <dgm:t>
        <a:bodyPr/>
        <a:lstStyle/>
        <a:p>
          <a:endParaRPr lang="ru-RU"/>
        </a:p>
      </dgm:t>
    </dgm:pt>
    <dgm:pt modelId="{81D39320-19D3-4709-9EDD-2FFE478A4829}" type="parTrans" cxnId="{80225C0D-9828-4FF5-A46C-7ED3964C3442}">
      <dgm:prSet/>
      <dgm:spPr/>
      <dgm:t>
        <a:bodyPr/>
        <a:lstStyle/>
        <a:p>
          <a:endParaRPr lang="ru-RU"/>
        </a:p>
      </dgm:t>
    </dgm:pt>
    <dgm:pt modelId="{4434131C-3526-4E76-A645-E2738443062A}" type="sibTrans" cxnId="{80225C0D-9828-4FF5-A46C-7ED3964C3442}">
      <dgm:prSet/>
      <dgm:spPr/>
      <dgm:t>
        <a:bodyPr/>
        <a:lstStyle/>
        <a:p>
          <a:endParaRPr lang="ru-RU"/>
        </a:p>
      </dgm:t>
    </dgm:pt>
    <dgm:pt modelId="{F711D09D-D36B-4F21-AFC2-0E67DDB62BEB}">
      <dgm:prSet phldrT="[Текст]" phldr="1"/>
      <dgm:spPr/>
      <dgm:t>
        <a:bodyPr/>
        <a:lstStyle/>
        <a:p>
          <a:endParaRPr lang="ru-RU"/>
        </a:p>
      </dgm:t>
    </dgm:pt>
    <dgm:pt modelId="{8FFD18EE-933E-4363-BDEA-A1187C38A305}" type="parTrans" cxnId="{50F11039-2FF4-4287-98E0-96E23E7A22C0}">
      <dgm:prSet/>
      <dgm:spPr/>
      <dgm:t>
        <a:bodyPr/>
        <a:lstStyle/>
        <a:p>
          <a:endParaRPr lang="ru-RU"/>
        </a:p>
      </dgm:t>
    </dgm:pt>
    <dgm:pt modelId="{1E578EEE-294E-444C-8656-9DF8A7059D8F}" type="sibTrans" cxnId="{50F11039-2FF4-4287-98E0-96E23E7A22C0}">
      <dgm:prSet/>
      <dgm:spPr/>
      <dgm:t>
        <a:bodyPr/>
        <a:lstStyle/>
        <a:p>
          <a:endParaRPr lang="ru-RU"/>
        </a:p>
      </dgm:t>
    </dgm:pt>
    <dgm:pt modelId="{559218EB-2D1D-4B70-AAEF-5AABEB2188A9}">
      <dgm:prSet phldrT="[Текст]" phldr="1"/>
      <dgm:spPr/>
      <dgm:t>
        <a:bodyPr/>
        <a:lstStyle/>
        <a:p>
          <a:endParaRPr lang="ru-RU"/>
        </a:p>
      </dgm:t>
    </dgm:pt>
    <dgm:pt modelId="{F433EFC9-26CD-4C4A-BD1B-2D9EBF516247}" type="parTrans" cxnId="{C23E02C4-ADD9-466A-B7AB-CC2254E836E4}">
      <dgm:prSet/>
      <dgm:spPr/>
      <dgm:t>
        <a:bodyPr/>
        <a:lstStyle/>
        <a:p>
          <a:endParaRPr lang="ru-RU"/>
        </a:p>
      </dgm:t>
    </dgm:pt>
    <dgm:pt modelId="{DAB85283-F22C-4BDF-ADDF-B932E7E578E6}" type="sibTrans" cxnId="{C23E02C4-ADD9-466A-B7AB-CC2254E836E4}">
      <dgm:prSet/>
      <dgm:spPr/>
      <dgm:t>
        <a:bodyPr/>
        <a:lstStyle/>
        <a:p>
          <a:endParaRPr lang="ru-RU"/>
        </a:p>
      </dgm:t>
    </dgm:pt>
    <dgm:pt modelId="{54FADDA6-DCD6-4169-8D4C-5AFFC6F08972}">
      <dgm:prSet phldrT="[Текст]" phldr="1"/>
      <dgm:spPr/>
      <dgm:t>
        <a:bodyPr/>
        <a:lstStyle/>
        <a:p>
          <a:endParaRPr lang="ru-RU"/>
        </a:p>
      </dgm:t>
    </dgm:pt>
    <dgm:pt modelId="{6FFFA1DA-93C9-44C9-AB46-7B4A2163BB7F}" type="parTrans" cxnId="{6DFFE13A-F9F4-49F1-ACF5-44D6379FA91E}">
      <dgm:prSet/>
      <dgm:spPr/>
      <dgm:t>
        <a:bodyPr/>
        <a:lstStyle/>
        <a:p>
          <a:endParaRPr lang="ru-RU"/>
        </a:p>
      </dgm:t>
    </dgm:pt>
    <dgm:pt modelId="{4600C37F-7FF7-470E-A598-F22D158BAD01}" type="sibTrans" cxnId="{6DFFE13A-F9F4-49F1-ACF5-44D6379FA91E}">
      <dgm:prSet/>
      <dgm:spPr/>
      <dgm:t>
        <a:bodyPr/>
        <a:lstStyle/>
        <a:p>
          <a:endParaRPr lang="ru-RU"/>
        </a:p>
      </dgm:t>
    </dgm:pt>
    <dgm:pt modelId="{EE205719-74AE-417C-AEAB-5A7A3B38154D}">
      <dgm:prSet custT="1"/>
      <dgm:spPr/>
      <dgm:t>
        <a:bodyPr/>
        <a:lstStyle/>
        <a:p>
          <a:r>
            <a:rPr lang="ru-RU" sz="5400" dirty="0" smtClean="0"/>
            <a:t>Деловая дискуссия</a:t>
          </a:r>
          <a:endParaRPr lang="ru-RU" sz="5400" dirty="0"/>
        </a:p>
      </dgm:t>
    </dgm:pt>
    <dgm:pt modelId="{9C321AB2-13BC-42EE-9334-53083AC0FD4A}" type="parTrans" cxnId="{1B56F62C-52C3-4A7C-8F99-3828D906970A}">
      <dgm:prSet/>
      <dgm:spPr/>
      <dgm:t>
        <a:bodyPr/>
        <a:lstStyle/>
        <a:p>
          <a:endParaRPr lang="ru-RU"/>
        </a:p>
      </dgm:t>
    </dgm:pt>
    <dgm:pt modelId="{3F8AA138-3029-4B36-B938-20A21EE2A70B}" type="sibTrans" cxnId="{1B56F62C-52C3-4A7C-8F99-3828D906970A}">
      <dgm:prSet/>
      <dgm:spPr/>
      <dgm:t>
        <a:bodyPr/>
        <a:lstStyle/>
        <a:p>
          <a:endParaRPr lang="ru-RU"/>
        </a:p>
      </dgm:t>
    </dgm:pt>
    <dgm:pt modelId="{3AE7A07A-07BE-4EEC-91CB-E0126AC3AC4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dirty="0" smtClean="0"/>
            <a:t>Деловая беседа</a:t>
          </a:r>
        </a:p>
        <a:p>
          <a:pPr defTabSz="1600200">
            <a:lnSpc>
              <a:spcPct val="90000"/>
            </a:lnSpc>
          </a:pPr>
          <a:endParaRPr lang="ru-RU" sz="5400" dirty="0"/>
        </a:p>
      </dgm:t>
    </dgm:pt>
    <dgm:pt modelId="{29432863-25EC-4FCE-B9A9-0E5FE7D77C41}" type="parTrans" cxnId="{B7240CDC-BAED-4729-9F9C-F68AA411E948}">
      <dgm:prSet/>
      <dgm:spPr/>
      <dgm:t>
        <a:bodyPr/>
        <a:lstStyle/>
        <a:p>
          <a:endParaRPr lang="ru-RU"/>
        </a:p>
      </dgm:t>
    </dgm:pt>
    <dgm:pt modelId="{31021065-C8BD-45D8-8D5D-141373FAD7E2}" type="sibTrans" cxnId="{B7240CDC-BAED-4729-9F9C-F68AA411E948}">
      <dgm:prSet/>
      <dgm:spPr/>
      <dgm:t>
        <a:bodyPr/>
        <a:lstStyle/>
        <a:p>
          <a:endParaRPr lang="ru-RU"/>
        </a:p>
      </dgm:t>
    </dgm:pt>
    <dgm:pt modelId="{93FBE161-A546-457D-B962-B4E166D55617}">
      <dgm:prSet custT="1"/>
      <dgm:spPr/>
      <dgm:t>
        <a:bodyPr/>
        <a:lstStyle/>
        <a:p>
          <a:r>
            <a:rPr lang="ru-RU" sz="5400" dirty="0" smtClean="0"/>
            <a:t>Публичное </a:t>
          </a:r>
          <a:r>
            <a:rPr lang="ru-RU" sz="4400" dirty="0" smtClean="0"/>
            <a:t>выступление</a:t>
          </a:r>
          <a:endParaRPr lang="ru-RU" sz="4400" dirty="0"/>
        </a:p>
      </dgm:t>
    </dgm:pt>
    <dgm:pt modelId="{74EB58D7-4A4B-4B79-AC77-1E670833343D}" type="parTrans" cxnId="{051C5BDD-85B5-4C00-AC09-E109922AAAD1}">
      <dgm:prSet/>
      <dgm:spPr/>
      <dgm:t>
        <a:bodyPr/>
        <a:lstStyle/>
        <a:p>
          <a:endParaRPr lang="ru-RU"/>
        </a:p>
      </dgm:t>
    </dgm:pt>
    <dgm:pt modelId="{B71DF479-0B4B-4392-ADAA-5780830D221F}" type="sibTrans" cxnId="{051C5BDD-85B5-4C00-AC09-E109922AAAD1}">
      <dgm:prSet/>
      <dgm:spPr/>
      <dgm:t>
        <a:bodyPr/>
        <a:lstStyle/>
        <a:p>
          <a:endParaRPr lang="ru-RU"/>
        </a:p>
      </dgm:t>
    </dgm:pt>
    <dgm:pt modelId="{3C96669B-CFBA-4081-8B3A-E3272BB60CC6}">
      <dgm:prSet custT="1"/>
      <dgm:spPr/>
      <dgm:t>
        <a:bodyPr/>
        <a:lstStyle/>
        <a:p>
          <a:r>
            <a:rPr lang="ru-RU" sz="5400" dirty="0" smtClean="0"/>
            <a:t>Деловое совещание</a:t>
          </a:r>
          <a:endParaRPr lang="ru-RU" sz="5400" dirty="0"/>
        </a:p>
      </dgm:t>
    </dgm:pt>
    <dgm:pt modelId="{A713B284-9327-4E84-BE7C-4E602BD4C24A}" type="parTrans" cxnId="{555B30D6-D1D6-4047-9330-D2CF8CE5035B}">
      <dgm:prSet/>
      <dgm:spPr/>
      <dgm:t>
        <a:bodyPr/>
        <a:lstStyle/>
        <a:p>
          <a:endParaRPr lang="ru-RU"/>
        </a:p>
      </dgm:t>
    </dgm:pt>
    <dgm:pt modelId="{F4E74146-213E-46AC-AA6C-51915E0D3132}" type="sibTrans" cxnId="{555B30D6-D1D6-4047-9330-D2CF8CE5035B}">
      <dgm:prSet/>
      <dgm:spPr/>
      <dgm:t>
        <a:bodyPr/>
        <a:lstStyle/>
        <a:p>
          <a:endParaRPr lang="ru-RU"/>
        </a:p>
      </dgm:t>
    </dgm:pt>
    <dgm:pt modelId="{C161F8D9-EEF9-425E-BC6C-DF2B9DE79DBD}" type="pres">
      <dgm:prSet presAssocID="{6A969FB5-09BC-43E2-84BE-24009CAE47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DA038-45A6-4CDB-BB7A-62FDB127A68F}" type="pres">
      <dgm:prSet presAssocID="{6A969FB5-09BC-43E2-84BE-24009CAE474E}" presName="matrix" presStyleCnt="0"/>
      <dgm:spPr/>
    </dgm:pt>
    <dgm:pt modelId="{C21FDFCE-3A91-4AF9-8F6F-731100F68FB4}" type="pres">
      <dgm:prSet presAssocID="{6A969FB5-09BC-43E2-84BE-24009CAE474E}" presName="tile1" presStyleLbl="node1" presStyleIdx="0" presStyleCnt="4" custLinFactNeighborX="-695" custLinFactNeighborY="-1214"/>
      <dgm:spPr/>
      <dgm:t>
        <a:bodyPr/>
        <a:lstStyle/>
        <a:p>
          <a:endParaRPr lang="ru-RU"/>
        </a:p>
      </dgm:t>
    </dgm:pt>
    <dgm:pt modelId="{E972978B-271D-4396-80CC-A4CFC149EC14}" type="pres">
      <dgm:prSet presAssocID="{6A969FB5-09BC-43E2-84BE-24009CAE47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DD77F-4732-42DD-939C-252AA6ECDCD8}" type="pres">
      <dgm:prSet presAssocID="{6A969FB5-09BC-43E2-84BE-24009CAE474E}" presName="tile2" presStyleLbl="node1" presStyleIdx="1" presStyleCnt="4" custLinFactNeighborY="-2728"/>
      <dgm:spPr/>
      <dgm:t>
        <a:bodyPr/>
        <a:lstStyle/>
        <a:p>
          <a:endParaRPr lang="ru-RU"/>
        </a:p>
      </dgm:t>
    </dgm:pt>
    <dgm:pt modelId="{D4D663BA-059A-4DE8-A0BA-5DFB9B5231A3}" type="pres">
      <dgm:prSet presAssocID="{6A969FB5-09BC-43E2-84BE-24009CAE47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3AE1F-78CC-48CE-A4EA-0CD36176299D}" type="pres">
      <dgm:prSet presAssocID="{6A969FB5-09BC-43E2-84BE-24009CAE474E}" presName="tile3" presStyleLbl="node1" presStyleIdx="2" presStyleCnt="4"/>
      <dgm:spPr/>
      <dgm:t>
        <a:bodyPr/>
        <a:lstStyle/>
        <a:p>
          <a:endParaRPr lang="ru-RU"/>
        </a:p>
      </dgm:t>
    </dgm:pt>
    <dgm:pt modelId="{455155E0-6B6F-4F15-B52C-6AE0BD7CB35E}" type="pres">
      <dgm:prSet presAssocID="{6A969FB5-09BC-43E2-84BE-24009CAE47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86653-FF43-4072-9CC2-C2369D9CF19E}" type="pres">
      <dgm:prSet presAssocID="{6A969FB5-09BC-43E2-84BE-24009CAE474E}" presName="tile4" presStyleLbl="node1" presStyleIdx="3" presStyleCnt="4" custScaleX="101390" custLinFactNeighborX="-694" custLinFactNeighborY="3668"/>
      <dgm:spPr/>
      <dgm:t>
        <a:bodyPr/>
        <a:lstStyle/>
        <a:p>
          <a:endParaRPr lang="ru-RU"/>
        </a:p>
      </dgm:t>
    </dgm:pt>
    <dgm:pt modelId="{33572676-C758-4D4D-9341-7FB7201F3C10}" type="pres">
      <dgm:prSet presAssocID="{6A969FB5-09BC-43E2-84BE-24009CAE47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99B30-7D76-4998-B334-35C148570DA3}" type="pres">
      <dgm:prSet presAssocID="{6A969FB5-09BC-43E2-84BE-24009CAE474E}" presName="centerTile" presStyleLbl="fgShp" presStyleIdx="0" presStyleCnt="1" custScaleX="1446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30D6-D1D6-4047-9330-D2CF8CE5035B}" srcId="{F6CBEC32-5BC8-49D8-BF15-7C06DF50B21F}" destId="{3C96669B-CFBA-4081-8B3A-E3272BB60CC6}" srcOrd="3" destOrd="0" parTransId="{A713B284-9327-4E84-BE7C-4E602BD4C24A}" sibTransId="{F4E74146-213E-46AC-AA6C-51915E0D3132}"/>
    <dgm:cxn modelId="{F8C36FBE-B157-402C-904E-853FC7DEA848}" type="presOf" srcId="{6A969FB5-09BC-43E2-84BE-24009CAE474E}" destId="{C161F8D9-EEF9-425E-BC6C-DF2B9DE79DBD}" srcOrd="0" destOrd="0" presId="urn:microsoft.com/office/officeart/2005/8/layout/matrix1"/>
    <dgm:cxn modelId="{0AC3E7AF-F136-4099-8F57-11690A605812}" type="presOf" srcId="{3C96669B-CFBA-4081-8B3A-E3272BB60CC6}" destId="{33572676-C758-4D4D-9341-7FB7201F3C10}" srcOrd="1" destOrd="0" presId="urn:microsoft.com/office/officeart/2005/8/layout/matrix1"/>
    <dgm:cxn modelId="{C23E02C4-ADD9-466A-B7AB-CC2254E836E4}" srcId="{6A969FB5-09BC-43E2-84BE-24009CAE474E}" destId="{559218EB-2D1D-4B70-AAEF-5AABEB2188A9}" srcOrd="7" destOrd="0" parTransId="{F433EFC9-26CD-4C4A-BD1B-2D9EBF516247}" sibTransId="{DAB85283-F22C-4BDF-ADDF-B932E7E578E6}"/>
    <dgm:cxn modelId="{50F11039-2FF4-4287-98E0-96E23E7A22C0}" srcId="{6A969FB5-09BC-43E2-84BE-24009CAE474E}" destId="{F711D09D-D36B-4F21-AFC2-0E67DDB62BEB}" srcOrd="6" destOrd="0" parTransId="{8FFD18EE-933E-4363-BDEA-A1187C38A305}" sibTransId="{1E578EEE-294E-444C-8656-9DF8A7059D8F}"/>
    <dgm:cxn modelId="{1B56F62C-52C3-4A7C-8F99-3828D906970A}" srcId="{F6CBEC32-5BC8-49D8-BF15-7C06DF50B21F}" destId="{EE205719-74AE-417C-AEAB-5A7A3B38154D}" srcOrd="0" destOrd="0" parTransId="{9C321AB2-13BC-42EE-9334-53083AC0FD4A}" sibTransId="{3F8AA138-3029-4B36-B938-20A21EE2A70B}"/>
    <dgm:cxn modelId="{2100C8EC-1B8D-47CA-B5E0-16FC2467FEFF}" srcId="{6A969FB5-09BC-43E2-84BE-24009CAE474E}" destId="{FC07DCC3-0735-4E0C-9A72-572365E11812}" srcOrd="1" destOrd="0" parTransId="{08B4A7CB-8B8D-4F71-AFF9-85B5A14511CA}" sibTransId="{6A8CF698-9960-4ABA-A456-FBE830FD957A}"/>
    <dgm:cxn modelId="{EEAC00A6-E68B-4F9F-A852-AA07305D86FE}" type="presOf" srcId="{F6CBEC32-5BC8-49D8-BF15-7C06DF50B21F}" destId="{86B99B30-7D76-4998-B334-35C148570DA3}" srcOrd="0" destOrd="0" presId="urn:microsoft.com/office/officeart/2005/8/layout/matrix1"/>
    <dgm:cxn modelId="{E4D3774A-C951-4AF0-B3D2-9A981ED77712}" srcId="{6A969FB5-09BC-43E2-84BE-24009CAE474E}" destId="{F6CBEC32-5BC8-49D8-BF15-7C06DF50B21F}" srcOrd="0" destOrd="0" parTransId="{50F3F03B-7BB1-4EEE-B660-453C307A81E9}" sibTransId="{466F743D-B1CD-4E83-B8D3-C16A6CFC53C9}"/>
    <dgm:cxn modelId="{2450B52F-6657-442D-9AC5-344CE3542EA7}" type="presOf" srcId="{3AE7A07A-07BE-4EEC-91CB-E0126AC3AC41}" destId="{D4D663BA-059A-4DE8-A0BA-5DFB9B5231A3}" srcOrd="1" destOrd="0" presId="urn:microsoft.com/office/officeart/2005/8/layout/matrix1"/>
    <dgm:cxn modelId="{B7240CDC-BAED-4729-9F9C-F68AA411E948}" srcId="{F6CBEC32-5BC8-49D8-BF15-7C06DF50B21F}" destId="{3AE7A07A-07BE-4EEC-91CB-E0126AC3AC41}" srcOrd="1" destOrd="0" parTransId="{29432863-25EC-4FCE-B9A9-0E5FE7D77C41}" sibTransId="{31021065-C8BD-45D8-8D5D-141373FAD7E2}"/>
    <dgm:cxn modelId="{52784367-C8DA-4B5B-B82D-3E70C25121BA}" srcId="{6A969FB5-09BC-43E2-84BE-24009CAE474E}" destId="{936D6920-C9EE-44BD-B8F6-C9CFB88AB19D}" srcOrd="4" destOrd="0" parTransId="{E03427F0-7FCB-436D-873E-1D95842F0BF5}" sibTransId="{D88203B7-CD05-4EE1-958F-3D025F97EBF9}"/>
    <dgm:cxn modelId="{80225C0D-9828-4FF5-A46C-7ED3964C3442}" srcId="{6A969FB5-09BC-43E2-84BE-24009CAE474E}" destId="{41B92B6A-8C9D-40FF-95D6-413E5CE2B79F}" srcOrd="5" destOrd="0" parTransId="{81D39320-19D3-4709-9EDD-2FFE478A4829}" sibTransId="{4434131C-3526-4E76-A645-E2738443062A}"/>
    <dgm:cxn modelId="{43B30DC4-3A2A-4001-9314-02EC07DA3AEB}" srcId="{6A969FB5-09BC-43E2-84BE-24009CAE474E}" destId="{4CC50A19-2D8A-44C4-9FC9-B9AB1828527D}" srcOrd="3" destOrd="0" parTransId="{4E9357CD-065D-4ABE-9593-17D1E7F604A3}" sibTransId="{CF9B51AC-4C2B-499C-92E1-44EA42C9FBE7}"/>
    <dgm:cxn modelId="{94B8BE9D-1641-4D78-8ACA-F7274153CC12}" srcId="{6A969FB5-09BC-43E2-84BE-24009CAE474E}" destId="{7229757F-46E4-441A-913D-C1B5135DD48D}" srcOrd="2" destOrd="0" parTransId="{AB354154-00C7-417C-9B37-29FBAFCD0456}" sibTransId="{5EE31798-3838-47AC-89F3-1F5ACAEF8602}"/>
    <dgm:cxn modelId="{B6E31830-EABD-4529-AAD3-045A19EF99F2}" type="presOf" srcId="{3AE7A07A-07BE-4EEC-91CB-E0126AC3AC41}" destId="{D52DD77F-4732-42DD-939C-252AA6ECDCD8}" srcOrd="0" destOrd="0" presId="urn:microsoft.com/office/officeart/2005/8/layout/matrix1"/>
    <dgm:cxn modelId="{76F5DD85-FCBB-4F8C-B023-B821DC69D263}" type="presOf" srcId="{EE205719-74AE-417C-AEAB-5A7A3B38154D}" destId="{E972978B-271D-4396-80CC-A4CFC149EC14}" srcOrd="1" destOrd="0" presId="urn:microsoft.com/office/officeart/2005/8/layout/matrix1"/>
    <dgm:cxn modelId="{6DFFE13A-F9F4-49F1-ACF5-44D6379FA91E}" srcId="{6A969FB5-09BC-43E2-84BE-24009CAE474E}" destId="{54FADDA6-DCD6-4169-8D4C-5AFFC6F08972}" srcOrd="8" destOrd="0" parTransId="{6FFFA1DA-93C9-44C9-AB46-7B4A2163BB7F}" sibTransId="{4600C37F-7FF7-470E-A598-F22D158BAD01}"/>
    <dgm:cxn modelId="{051C5BDD-85B5-4C00-AC09-E109922AAAD1}" srcId="{F6CBEC32-5BC8-49D8-BF15-7C06DF50B21F}" destId="{93FBE161-A546-457D-B962-B4E166D55617}" srcOrd="2" destOrd="0" parTransId="{74EB58D7-4A4B-4B79-AC77-1E670833343D}" sibTransId="{B71DF479-0B4B-4392-ADAA-5780830D221F}"/>
    <dgm:cxn modelId="{D648F714-0513-49F4-A93A-D7BBC5024711}" type="presOf" srcId="{93FBE161-A546-457D-B962-B4E166D55617}" destId="{0043AE1F-78CC-48CE-A4EA-0CD36176299D}" srcOrd="0" destOrd="0" presId="urn:microsoft.com/office/officeart/2005/8/layout/matrix1"/>
    <dgm:cxn modelId="{92C4E3B8-F03D-4BC4-AF5E-CFF1D9136D5D}" type="presOf" srcId="{EE205719-74AE-417C-AEAB-5A7A3B38154D}" destId="{C21FDFCE-3A91-4AF9-8F6F-731100F68FB4}" srcOrd="0" destOrd="0" presId="urn:microsoft.com/office/officeart/2005/8/layout/matrix1"/>
    <dgm:cxn modelId="{FAA7448E-E351-40B4-BFAA-DD460082367B}" type="presOf" srcId="{93FBE161-A546-457D-B962-B4E166D55617}" destId="{455155E0-6B6F-4F15-B52C-6AE0BD7CB35E}" srcOrd="1" destOrd="0" presId="urn:microsoft.com/office/officeart/2005/8/layout/matrix1"/>
    <dgm:cxn modelId="{1F96B175-5C15-4495-891F-D3B938BCC50F}" type="presOf" srcId="{3C96669B-CFBA-4081-8B3A-E3272BB60CC6}" destId="{F1A86653-FF43-4072-9CC2-C2369D9CF19E}" srcOrd="0" destOrd="0" presId="urn:microsoft.com/office/officeart/2005/8/layout/matrix1"/>
    <dgm:cxn modelId="{D90E15DA-9D7D-4CA1-A070-F96849F9F3AF}" type="presParOf" srcId="{C161F8D9-EEF9-425E-BC6C-DF2B9DE79DBD}" destId="{754DA038-45A6-4CDB-BB7A-62FDB127A68F}" srcOrd="0" destOrd="0" presId="urn:microsoft.com/office/officeart/2005/8/layout/matrix1"/>
    <dgm:cxn modelId="{185BE8A9-ABB7-45CB-B572-47F9BA420840}" type="presParOf" srcId="{754DA038-45A6-4CDB-BB7A-62FDB127A68F}" destId="{C21FDFCE-3A91-4AF9-8F6F-731100F68FB4}" srcOrd="0" destOrd="0" presId="urn:microsoft.com/office/officeart/2005/8/layout/matrix1"/>
    <dgm:cxn modelId="{682F9644-8B46-4233-B6DF-A9CE5041F582}" type="presParOf" srcId="{754DA038-45A6-4CDB-BB7A-62FDB127A68F}" destId="{E972978B-271D-4396-80CC-A4CFC149EC14}" srcOrd="1" destOrd="0" presId="urn:microsoft.com/office/officeart/2005/8/layout/matrix1"/>
    <dgm:cxn modelId="{C1D2F4AE-9813-4D95-8254-D5C2ED496298}" type="presParOf" srcId="{754DA038-45A6-4CDB-BB7A-62FDB127A68F}" destId="{D52DD77F-4732-42DD-939C-252AA6ECDCD8}" srcOrd="2" destOrd="0" presId="urn:microsoft.com/office/officeart/2005/8/layout/matrix1"/>
    <dgm:cxn modelId="{C80EE716-B960-4C16-B017-E7D810DF32A7}" type="presParOf" srcId="{754DA038-45A6-4CDB-BB7A-62FDB127A68F}" destId="{D4D663BA-059A-4DE8-A0BA-5DFB9B5231A3}" srcOrd="3" destOrd="0" presId="urn:microsoft.com/office/officeart/2005/8/layout/matrix1"/>
    <dgm:cxn modelId="{16C8DA69-9048-418F-BFE9-4947C899C086}" type="presParOf" srcId="{754DA038-45A6-4CDB-BB7A-62FDB127A68F}" destId="{0043AE1F-78CC-48CE-A4EA-0CD36176299D}" srcOrd="4" destOrd="0" presId="urn:microsoft.com/office/officeart/2005/8/layout/matrix1"/>
    <dgm:cxn modelId="{FF0A70E3-B542-44B9-98C2-1DCA6C287812}" type="presParOf" srcId="{754DA038-45A6-4CDB-BB7A-62FDB127A68F}" destId="{455155E0-6B6F-4F15-B52C-6AE0BD7CB35E}" srcOrd="5" destOrd="0" presId="urn:microsoft.com/office/officeart/2005/8/layout/matrix1"/>
    <dgm:cxn modelId="{A71E5CB9-30FD-4E04-BC30-6F627E47DE6F}" type="presParOf" srcId="{754DA038-45A6-4CDB-BB7A-62FDB127A68F}" destId="{F1A86653-FF43-4072-9CC2-C2369D9CF19E}" srcOrd="6" destOrd="0" presId="urn:microsoft.com/office/officeart/2005/8/layout/matrix1"/>
    <dgm:cxn modelId="{C1FE9D09-22B4-43B3-BE22-B84DB9B570F5}" type="presParOf" srcId="{754DA038-45A6-4CDB-BB7A-62FDB127A68F}" destId="{33572676-C758-4D4D-9341-7FB7201F3C10}" srcOrd="7" destOrd="0" presId="urn:microsoft.com/office/officeart/2005/8/layout/matrix1"/>
    <dgm:cxn modelId="{0D267D29-7965-4061-83ED-4EA6A17F4CF1}" type="presParOf" srcId="{C161F8D9-EEF9-425E-BC6C-DF2B9DE79DBD}" destId="{86B99B30-7D76-4998-B334-35C148570DA3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977E7-2D24-427D-A757-7053CC22419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CCDDB73-360D-469F-BF6B-0B0F0E64C855}">
      <dgm:prSet phldrT="[Текст]" custT="1"/>
      <dgm:spPr/>
      <dgm:t>
        <a:bodyPr/>
        <a:lstStyle/>
        <a:p>
          <a:pPr algn="ctr"/>
          <a:r>
            <a:rPr lang="ru-RU" sz="1400" i="1" dirty="0" smtClean="0"/>
            <a:t>ПОДГОТОВИТЕЛЬНЫЕ  </a:t>
          </a:r>
          <a:r>
            <a:rPr lang="ru-RU" sz="1400" i="1" dirty="0" smtClean="0"/>
            <a:t>МЕРОПРИЯТИЯ</a:t>
          </a:r>
          <a:endParaRPr lang="ru-RU" sz="1400" dirty="0"/>
        </a:p>
      </dgm:t>
    </dgm:pt>
    <dgm:pt modelId="{BF286AC8-79CD-462C-942B-636BCAF273A8}" type="parTrans" cxnId="{F0E51676-7166-4850-9D8B-81B3CEA0895F}">
      <dgm:prSet/>
      <dgm:spPr/>
      <dgm:t>
        <a:bodyPr/>
        <a:lstStyle/>
        <a:p>
          <a:endParaRPr lang="ru-RU"/>
        </a:p>
      </dgm:t>
    </dgm:pt>
    <dgm:pt modelId="{1AB78B63-B7F3-478A-88CD-7E5AA833320B}" type="sibTrans" cxnId="{F0E51676-7166-4850-9D8B-81B3CEA0895F}">
      <dgm:prSet/>
      <dgm:spPr/>
      <dgm:t>
        <a:bodyPr/>
        <a:lstStyle/>
        <a:p>
          <a:endParaRPr lang="ru-RU"/>
        </a:p>
      </dgm:t>
    </dgm:pt>
    <dgm:pt modelId="{C57A3619-93C0-4486-901C-A2D8EA4727DF}">
      <dgm:prSet custT="1"/>
      <dgm:spPr/>
      <dgm:t>
        <a:bodyPr/>
        <a:lstStyle/>
        <a:p>
          <a:r>
            <a:rPr lang="ru-RU" sz="1800" i="1" dirty="0" smtClean="0"/>
            <a:t>НАЧАЛО БЕСЕДЫ</a:t>
          </a:r>
          <a:endParaRPr lang="ru-RU" sz="1800" dirty="0"/>
        </a:p>
      </dgm:t>
    </dgm:pt>
    <dgm:pt modelId="{109B7DED-C184-48D5-B7B6-74AD6676F8B1}" type="parTrans" cxnId="{55DC51C0-98DC-4272-9750-FEF53C0E2700}">
      <dgm:prSet/>
      <dgm:spPr/>
      <dgm:t>
        <a:bodyPr/>
        <a:lstStyle/>
        <a:p>
          <a:endParaRPr lang="ru-RU"/>
        </a:p>
      </dgm:t>
    </dgm:pt>
    <dgm:pt modelId="{27936188-48CF-4469-8F61-E3F4348E329D}" type="sibTrans" cxnId="{55DC51C0-98DC-4272-9750-FEF53C0E2700}">
      <dgm:prSet/>
      <dgm:spPr/>
      <dgm:t>
        <a:bodyPr/>
        <a:lstStyle/>
        <a:p>
          <a:endParaRPr lang="ru-RU"/>
        </a:p>
      </dgm:t>
    </dgm:pt>
    <dgm:pt modelId="{2FC27070-5533-4A56-A32F-EE4129B4CAF0}">
      <dgm:prSet/>
      <dgm:spPr/>
      <dgm:t>
        <a:bodyPr/>
        <a:lstStyle/>
        <a:p>
          <a:r>
            <a:rPr lang="ru-RU" i="1" dirty="0" smtClean="0"/>
            <a:t> ИНФОРМИРОВАНИЕ ПРИСУТСТВУЮЩИХ И ОБОСНОВАНИЕ   ВЫДВИГАЕМЫХ   ПРЕДЛОЖЕНИЙ  </a:t>
          </a:r>
          <a:endParaRPr lang="ru-RU" dirty="0"/>
        </a:p>
      </dgm:t>
    </dgm:pt>
    <dgm:pt modelId="{50ACEFA4-6B33-4B3C-8E2B-3DDE3D4AF8D5}" type="parTrans" cxnId="{15B478EB-22C3-4B94-823C-BE24FA26BB53}">
      <dgm:prSet/>
      <dgm:spPr/>
      <dgm:t>
        <a:bodyPr/>
        <a:lstStyle/>
        <a:p>
          <a:endParaRPr lang="ru-RU"/>
        </a:p>
      </dgm:t>
    </dgm:pt>
    <dgm:pt modelId="{680419A1-CC89-471B-B5A4-1836A117098A}" type="sibTrans" cxnId="{15B478EB-22C3-4B94-823C-BE24FA26BB53}">
      <dgm:prSet/>
      <dgm:spPr/>
      <dgm:t>
        <a:bodyPr/>
        <a:lstStyle/>
        <a:p>
          <a:endParaRPr lang="ru-RU"/>
        </a:p>
      </dgm:t>
    </dgm:pt>
    <dgm:pt modelId="{E0B9E116-7CE9-4E22-9FDC-E815F7073041}">
      <dgm:prSet/>
      <dgm:spPr/>
      <dgm:t>
        <a:bodyPr/>
        <a:lstStyle/>
        <a:p>
          <a:r>
            <a:rPr lang="ru-RU" i="1" smtClean="0"/>
            <a:t>ЗАВЕРШЕНИЕ БЕСЕДЫ</a:t>
          </a:r>
          <a:endParaRPr lang="ru-RU"/>
        </a:p>
      </dgm:t>
    </dgm:pt>
    <dgm:pt modelId="{818439D5-DC39-459D-914D-A3EE0C14C194}" type="parTrans" cxnId="{33DA0B50-78CC-4CBE-896D-23C6C50C8233}">
      <dgm:prSet/>
      <dgm:spPr/>
      <dgm:t>
        <a:bodyPr/>
        <a:lstStyle/>
        <a:p>
          <a:endParaRPr lang="ru-RU"/>
        </a:p>
      </dgm:t>
    </dgm:pt>
    <dgm:pt modelId="{BAB0E072-F4B7-40E2-81C2-B11AFD954F2D}" type="sibTrans" cxnId="{33DA0B50-78CC-4CBE-896D-23C6C50C8233}">
      <dgm:prSet/>
      <dgm:spPr/>
      <dgm:t>
        <a:bodyPr/>
        <a:lstStyle/>
        <a:p>
          <a:endParaRPr lang="ru-RU"/>
        </a:p>
      </dgm:t>
    </dgm:pt>
    <dgm:pt modelId="{A71FD319-1411-4004-B02F-699044ED75FC}" type="pres">
      <dgm:prSet presAssocID="{2EB977E7-2D24-427D-A757-7053CC22419E}" presName="arrowDiagram" presStyleCnt="0">
        <dgm:presLayoutVars>
          <dgm:chMax val="5"/>
          <dgm:dir/>
          <dgm:resizeHandles val="exact"/>
        </dgm:presLayoutVars>
      </dgm:prSet>
      <dgm:spPr/>
    </dgm:pt>
    <dgm:pt modelId="{381ECA8B-79C6-4716-BC95-DBA7F5059D32}" type="pres">
      <dgm:prSet presAssocID="{2EB977E7-2D24-427D-A757-7053CC22419E}" presName="arrow" presStyleLbl="bgShp" presStyleIdx="0" presStyleCnt="1" custScaleX="109238" custLinFactNeighborX="-4619" custLinFactNeighborY="-1517"/>
      <dgm:spPr/>
    </dgm:pt>
    <dgm:pt modelId="{B4BE855A-40A4-4218-BA85-6D4D6A0F8739}" type="pres">
      <dgm:prSet presAssocID="{2EB977E7-2D24-427D-A757-7053CC22419E}" presName="arrowDiagram4" presStyleCnt="0"/>
      <dgm:spPr/>
    </dgm:pt>
    <dgm:pt modelId="{2A1C0529-2241-4F14-A982-CF14A3225F70}" type="pres">
      <dgm:prSet presAssocID="{7CCDDB73-360D-469F-BF6B-0B0F0E64C855}" presName="bullet4a" presStyleLbl="node1" presStyleIdx="0" presStyleCnt="4"/>
      <dgm:spPr/>
    </dgm:pt>
    <dgm:pt modelId="{67E2FBEE-F0A4-48D6-B57D-8B24D73B4EBE}" type="pres">
      <dgm:prSet presAssocID="{7CCDDB73-360D-469F-BF6B-0B0F0E64C855}" presName="textBox4a" presStyleLbl="revTx" presStyleIdx="0" presStyleCnt="4" custScaleX="189780" custScaleY="69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55276-EDCE-4564-9CEA-5438344F2B1D}" type="pres">
      <dgm:prSet presAssocID="{C57A3619-93C0-4486-901C-A2D8EA4727DF}" presName="bullet4b" presStyleLbl="node1" presStyleIdx="1" presStyleCnt="4"/>
      <dgm:spPr/>
    </dgm:pt>
    <dgm:pt modelId="{46F72B35-B77A-47D9-A5D1-BA19C43BEA81}" type="pres">
      <dgm:prSet presAssocID="{C57A3619-93C0-4486-901C-A2D8EA4727DF}" presName="textBox4b" presStyleLbl="revTx" presStyleIdx="1" presStyleCnt="4" custScaleX="144696" custScaleY="34195" custLinFactNeighborX="-34116" custLinFactNeighborY="-25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E96FD-F0DB-4EBE-90C2-FFEA0DDC8D59}" type="pres">
      <dgm:prSet presAssocID="{2FC27070-5533-4A56-A32F-EE4129B4CAF0}" presName="bullet4c" presStyleLbl="node1" presStyleIdx="2" presStyleCnt="4"/>
      <dgm:spPr/>
    </dgm:pt>
    <dgm:pt modelId="{13D76F17-9333-4995-B145-37C5C6F99CEE}" type="pres">
      <dgm:prSet presAssocID="{2FC27070-5533-4A56-A32F-EE4129B4CAF0}" presName="textBox4c" presStyleLbl="revTx" presStyleIdx="2" presStyleCnt="4" custScaleX="152215" custScaleY="6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B46EE-585A-496C-9BA7-4AE460279EB8}" type="pres">
      <dgm:prSet presAssocID="{E0B9E116-7CE9-4E22-9FDC-E815F7073041}" presName="bullet4d" presStyleLbl="node1" presStyleIdx="3" presStyleCnt="4"/>
      <dgm:spPr/>
    </dgm:pt>
    <dgm:pt modelId="{B896F772-1E9E-4E18-95E4-9F4A0296FB58}" type="pres">
      <dgm:prSet presAssocID="{E0B9E116-7CE9-4E22-9FDC-E815F707304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06286-8589-41A1-82FA-AE82E74C23C7}" type="presOf" srcId="{7CCDDB73-360D-469F-BF6B-0B0F0E64C855}" destId="{67E2FBEE-F0A4-48D6-B57D-8B24D73B4EBE}" srcOrd="0" destOrd="0" presId="urn:microsoft.com/office/officeart/2005/8/layout/arrow2"/>
    <dgm:cxn modelId="{33DA0B50-78CC-4CBE-896D-23C6C50C8233}" srcId="{2EB977E7-2D24-427D-A757-7053CC22419E}" destId="{E0B9E116-7CE9-4E22-9FDC-E815F7073041}" srcOrd="3" destOrd="0" parTransId="{818439D5-DC39-459D-914D-A3EE0C14C194}" sibTransId="{BAB0E072-F4B7-40E2-81C2-B11AFD954F2D}"/>
    <dgm:cxn modelId="{8E85260E-B1A2-4AE6-9BF6-4BB3333A0CF6}" type="presOf" srcId="{2FC27070-5533-4A56-A32F-EE4129B4CAF0}" destId="{13D76F17-9333-4995-B145-37C5C6F99CEE}" srcOrd="0" destOrd="0" presId="urn:microsoft.com/office/officeart/2005/8/layout/arrow2"/>
    <dgm:cxn modelId="{F0E51676-7166-4850-9D8B-81B3CEA0895F}" srcId="{2EB977E7-2D24-427D-A757-7053CC22419E}" destId="{7CCDDB73-360D-469F-BF6B-0B0F0E64C855}" srcOrd="0" destOrd="0" parTransId="{BF286AC8-79CD-462C-942B-636BCAF273A8}" sibTransId="{1AB78B63-B7F3-478A-88CD-7E5AA833320B}"/>
    <dgm:cxn modelId="{8598DFFF-2461-4699-B830-E2AF03120E36}" type="presOf" srcId="{2EB977E7-2D24-427D-A757-7053CC22419E}" destId="{A71FD319-1411-4004-B02F-699044ED75FC}" srcOrd="0" destOrd="0" presId="urn:microsoft.com/office/officeart/2005/8/layout/arrow2"/>
    <dgm:cxn modelId="{55DC51C0-98DC-4272-9750-FEF53C0E2700}" srcId="{2EB977E7-2D24-427D-A757-7053CC22419E}" destId="{C57A3619-93C0-4486-901C-A2D8EA4727DF}" srcOrd="1" destOrd="0" parTransId="{109B7DED-C184-48D5-B7B6-74AD6676F8B1}" sibTransId="{27936188-48CF-4469-8F61-E3F4348E329D}"/>
    <dgm:cxn modelId="{302FB29E-C40B-4DDB-9535-D443C0873810}" type="presOf" srcId="{C57A3619-93C0-4486-901C-A2D8EA4727DF}" destId="{46F72B35-B77A-47D9-A5D1-BA19C43BEA81}" srcOrd="0" destOrd="0" presId="urn:microsoft.com/office/officeart/2005/8/layout/arrow2"/>
    <dgm:cxn modelId="{D1FFCCE9-C04A-4F4A-8AA8-7BF5BC5CB170}" type="presOf" srcId="{E0B9E116-7CE9-4E22-9FDC-E815F7073041}" destId="{B896F772-1E9E-4E18-95E4-9F4A0296FB58}" srcOrd="0" destOrd="0" presId="urn:microsoft.com/office/officeart/2005/8/layout/arrow2"/>
    <dgm:cxn modelId="{15B478EB-22C3-4B94-823C-BE24FA26BB53}" srcId="{2EB977E7-2D24-427D-A757-7053CC22419E}" destId="{2FC27070-5533-4A56-A32F-EE4129B4CAF0}" srcOrd="2" destOrd="0" parTransId="{50ACEFA4-6B33-4B3C-8E2B-3DDE3D4AF8D5}" sibTransId="{680419A1-CC89-471B-B5A4-1836A117098A}"/>
    <dgm:cxn modelId="{047AEA53-8C7A-4271-A8CD-D812D199638A}" type="presParOf" srcId="{A71FD319-1411-4004-B02F-699044ED75FC}" destId="{381ECA8B-79C6-4716-BC95-DBA7F5059D32}" srcOrd="0" destOrd="0" presId="urn:microsoft.com/office/officeart/2005/8/layout/arrow2"/>
    <dgm:cxn modelId="{E1322495-D1F2-4621-9E79-E3B947761FD8}" type="presParOf" srcId="{A71FD319-1411-4004-B02F-699044ED75FC}" destId="{B4BE855A-40A4-4218-BA85-6D4D6A0F8739}" srcOrd="1" destOrd="0" presId="urn:microsoft.com/office/officeart/2005/8/layout/arrow2"/>
    <dgm:cxn modelId="{D92E88A9-451B-4D4A-B197-ECDA24FE3269}" type="presParOf" srcId="{B4BE855A-40A4-4218-BA85-6D4D6A0F8739}" destId="{2A1C0529-2241-4F14-A982-CF14A3225F70}" srcOrd="0" destOrd="0" presId="urn:microsoft.com/office/officeart/2005/8/layout/arrow2"/>
    <dgm:cxn modelId="{9799B516-D73B-4185-AE39-A34C72D536BD}" type="presParOf" srcId="{B4BE855A-40A4-4218-BA85-6D4D6A0F8739}" destId="{67E2FBEE-F0A4-48D6-B57D-8B24D73B4EBE}" srcOrd="1" destOrd="0" presId="urn:microsoft.com/office/officeart/2005/8/layout/arrow2"/>
    <dgm:cxn modelId="{BEF47DB2-AB66-4F3E-AF2F-7E5260E8E3A4}" type="presParOf" srcId="{B4BE855A-40A4-4218-BA85-6D4D6A0F8739}" destId="{46655276-EDCE-4564-9CEA-5438344F2B1D}" srcOrd="2" destOrd="0" presId="urn:microsoft.com/office/officeart/2005/8/layout/arrow2"/>
    <dgm:cxn modelId="{CCEAA7E0-FF21-4863-9497-E1DEC8D0AEAF}" type="presParOf" srcId="{B4BE855A-40A4-4218-BA85-6D4D6A0F8739}" destId="{46F72B35-B77A-47D9-A5D1-BA19C43BEA81}" srcOrd="3" destOrd="0" presId="urn:microsoft.com/office/officeart/2005/8/layout/arrow2"/>
    <dgm:cxn modelId="{1B22F618-F1C9-4DA8-A551-F378B2A35943}" type="presParOf" srcId="{B4BE855A-40A4-4218-BA85-6D4D6A0F8739}" destId="{CDFE96FD-F0DB-4EBE-90C2-FFEA0DDC8D59}" srcOrd="4" destOrd="0" presId="urn:microsoft.com/office/officeart/2005/8/layout/arrow2"/>
    <dgm:cxn modelId="{C06503F0-A538-4062-83C7-F7E667FCB955}" type="presParOf" srcId="{B4BE855A-40A4-4218-BA85-6D4D6A0F8739}" destId="{13D76F17-9333-4995-B145-37C5C6F99CEE}" srcOrd="5" destOrd="0" presId="urn:microsoft.com/office/officeart/2005/8/layout/arrow2"/>
    <dgm:cxn modelId="{D4E51D2B-F47E-423E-896E-4E1A581753B2}" type="presParOf" srcId="{B4BE855A-40A4-4218-BA85-6D4D6A0F8739}" destId="{F59B46EE-585A-496C-9BA7-4AE460279EB8}" srcOrd="6" destOrd="0" presId="urn:microsoft.com/office/officeart/2005/8/layout/arrow2"/>
    <dgm:cxn modelId="{AD2AD6EF-258F-4F70-AA33-58304577AA6B}" type="presParOf" srcId="{B4BE855A-40A4-4218-BA85-6D4D6A0F8739}" destId="{B896F772-1E9E-4E18-95E4-9F4A0296FB58}" srcOrd="7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6D30A-AD40-4315-98EE-5FCFE3BEDD3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F25AC-D11A-4629-BD5A-2474F5799EEA}">
      <dgm:prSet phldrT="[Текст]"/>
      <dgm:spPr/>
      <dgm:t>
        <a:bodyPr/>
        <a:lstStyle/>
        <a:p>
          <a:r>
            <a:rPr lang="ru-RU" dirty="0" smtClean="0"/>
            <a:t>Налаживание контакта</a:t>
          </a:r>
          <a:endParaRPr lang="ru-RU" dirty="0"/>
        </a:p>
      </dgm:t>
    </dgm:pt>
    <dgm:pt modelId="{4CC7365B-F2B3-41D5-89EB-D2A275DDD9ED}" type="parTrans" cxnId="{45AE657D-7296-4CE8-9DB7-DB0A32AD707A}">
      <dgm:prSet/>
      <dgm:spPr/>
      <dgm:t>
        <a:bodyPr/>
        <a:lstStyle/>
        <a:p>
          <a:endParaRPr lang="ru-RU"/>
        </a:p>
      </dgm:t>
    </dgm:pt>
    <dgm:pt modelId="{0DA85350-0554-4DD3-B971-B455CC9D435F}" type="sibTrans" cxnId="{45AE657D-7296-4CE8-9DB7-DB0A32AD707A}">
      <dgm:prSet/>
      <dgm:spPr/>
      <dgm:t>
        <a:bodyPr/>
        <a:lstStyle/>
        <a:p>
          <a:endParaRPr lang="ru-RU"/>
        </a:p>
      </dgm:t>
    </dgm:pt>
    <dgm:pt modelId="{032FF144-5759-4187-85A2-F9EC3893AF65}">
      <dgm:prSet phldrT="[Текст]"/>
      <dgm:spPr/>
      <dgm:t>
        <a:bodyPr/>
        <a:lstStyle/>
        <a:p>
          <a:r>
            <a:rPr lang="ru-RU" dirty="0" smtClean="0"/>
            <a:t>Определение цели дискуссии</a:t>
          </a:r>
          <a:endParaRPr lang="ru-RU" dirty="0"/>
        </a:p>
      </dgm:t>
    </dgm:pt>
    <dgm:pt modelId="{239A007F-9974-4030-8AC4-C1D4AA02EA2C}" type="parTrans" cxnId="{09668574-CC81-429F-886E-4457B9AF8905}">
      <dgm:prSet/>
      <dgm:spPr/>
      <dgm:t>
        <a:bodyPr/>
        <a:lstStyle/>
        <a:p>
          <a:endParaRPr lang="ru-RU"/>
        </a:p>
      </dgm:t>
    </dgm:pt>
    <dgm:pt modelId="{BB34FA6A-8A89-42D3-8B34-8916481D3208}" type="sibTrans" cxnId="{09668574-CC81-429F-886E-4457B9AF8905}">
      <dgm:prSet/>
      <dgm:spPr/>
      <dgm:t>
        <a:bodyPr/>
        <a:lstStyle/>
        <a:p>
          <a:endParaRPr lang="ru-RU"/>
        </a:p>
      </dgm:t>
    </dgm:pt>
    <dgm:pt modelId="{B6DC94F8-A193-43F0-8375-D4B86074E3B7}">
      <dgm:prSet phldrT="[Текст]"/>
      <dgm:spPr/>
      <dgm:t>
        <a:bodyPr/>
        <a:lstStyle/>
        <a:p>
          <a:r>
            <a:rPr lang="ru-RU" dirty="0" smtClean="0"/>
            <a:t>Выявление мнений участников дискуссии</a:t>
          </a:r>
          <a:endParaRPr lang="ru-RU" dirty="0"/>
        </a:p>
      </dgm:t>
    </dgm:pt>
    <dgm:pt modelId="{6D4CAFB3-E82C-4364-8F48-F527CBB67606}" type="parTrans" cxnId="{AFDD66D0-275D-4234-A12B-716C597AA239}">
      <dgm:prSet/>
      <dgm:spPr/>
      <dgm:t>
        <a:bodyPr/>
        <a:lstStyle/>
        <a:p>
          <a:endParaRPr lang="ru-RU"/>
        </a:p>
      </dgm:t>
    </dgm:pt>
    <dgm:pt modelId="{8EF020FB-812E-4E0F-ABA0-474075193F67}" type="sibTrans" cxnId="{AFDD66D0-275D-4234-A12B-716C597AA239}">
      <dgm:prSet/>
      <dgm:spPr/>
      <dgm:t>
        <a:bodyPr/>
        <a:lstStyle/>
        <a:p>
          <a:endParaRPr lang="ru-RU"/>
        </a:p>
      </dgm:t>
    </dgm:pt>
    <dgm:pt modelId="{1DCB7D8F-20E2-4B60-8855-AFF25855DB4A}">
      <dgm:prSet phldrT="[Текст]"/>
      <dgm:spPr/>
      <dgm:t>
        <a:bodyPr/>
        <a:lstStyle/>
        <a:p>
          <a:r>
            <a:rPr lang="ru-RU" dirty="0" smtClean="0"/>
            <a:t>Непосредственно сам процесс дискуссии</a:t>
          </a:r>
          <a:endParaRPr lang="ru-RU" dirty="0"/>
        </a:p>
      </dgm:t>
    </dgm:pt>
    <dgm:pt modelId="{927C884C-6F50-4B8C-8CDC-0CD889D8CED3}" type="parTrans" cxnId="{EB83C70B-1313-429B-BE98-04E34516006B}">
      <dgm:prSet/>
      <dgm:spPr/>
      <dgm:t>
        <a:bodyPr/>
        <a:lstStyle/>
        <a:p>
          <a:endParaRPr lang="ru-RU"/>
        </a:p>
      </dgm:t>
    </dgm:pt>
    <dgm:pt modelId="{307A11DE-2B42-4D6A-B004-A806EA7899A5}" type="sibTrans" cxnId="{EB83C70B-1313-429B-BE98-04E34516006B}">
      <dgm:prSet/>
      <dgm:spPr/>
      <dgm:t>
        <a:bodyPr/>
        <a:lstStyle/>
        <a:p>
          <a:endParaRPr lang="ru-RU"/>
        </a:p>
      </dgm:t>
    </dgm:pt>
    <dgm:pt modelId="{2C351B5B-9DFC-43FF-AF70-3C27627698D9}">
      <dgm:prSet phldrT="[Текст]"/>
      <dgm:spPr/>
      <dgm:t>
        <a:bodyPr/>
        <a:lstStyle/>
        <a:p>
          <a:r>
            <a:rPr lang="ru-RU" dirty="0" smtClean="0"/>
            <a:t>Оценка альтернатив решения проблемы</a:t>
          </a:r>
          <a:endParaRPr lang="ru-RU" dirty="0"/>
        </a:p>
      </dgm:t>
    </dgm:pt>
    <dgm:pt modelId="{FF8DCB9C-3DA1-40A9-836D-2B8A87C9441C}" type="parTrans" cxnId="{A742209F-1E1A-4525-B58D-7362C6240AD6}">
      <dgm:prSet/>
      <dgm:spPr/>
      <dgm:t>
        <a:bodyPr/>
        <a:lstStyle/>
        <a:p>
          <a:endParaRPr lang="ru-RU"/>
        </a:p>
      </dgm:t>
    </dgm:pt>
    <dgm:pt modelId="{781CB557-9AF7-4985-9AAD-ACA309B17DEC}" type="sibTrans" cxnId="{A742209F-1E1A-4525-B58D-7362C6240AD6}">
      <dgm:prSet/>
      <dgm:spPr/>
      <dgm:t>
        <a:bodyPr/>
        <a:lstStyle/>
        <a:p>
          <a:endParaRPr lang="ru-RU"/>
        </a:p>
      </dgm:t>
    </dgm:pt>
    <dgm:pt modelId="{9EC65F97-1794-4BB5-B2DF-C35C1705F969}">
      <dgm:prSet phldrT="[Текст]"/>
      <dgm:spPr/>
      <dgm:t>
        <a:bodyPr/>
        <a:lstStyle/>
        <a:p>
          <a:r>
            <a:rPr lang="ru-RU" dirty="0" smtClean="0"/>
            <a:t>Выбор оптимального решения</a:t>
          </a:r>
          <a:endParaRPr lang="ru-RU" dirty="0"/>
        </a:p>
      </dgm:t>
    </dgm:pt>
    <dgm:pt modelId="{19F0EE6B-094D-49BB-BBA4-8B453DB2BB78}" type="parTrans" cxnId="{3E7DF37C-2C3C-4DAF-AA97-BEEEEF1DF51C}">
      <dgm:prSet/>
      <dgm:spPr/>
      <dgm:t>
        <a:bodyPr/>
        <a:lstStyle/>
        <a:p>
          <a:endParaRPr lang="ru-RU"/>
        </a:p>
      </dgm:t>
    </dgm:pt>
    <dgm:pt modelId="{D944C936-EF61-44EF-9BDA-493479BE6E28}" type="sibTrans" cxnId="{3E7DF37C-2C3C-4DAF-AA97-BEEEEF1DF51C}">
      <dgm:prSet/>
      <dgm:spPr/>
      <dgm:t>
        <a:bodyPr/>
        <a:lstStyle/>
        <a:p>
          <a:endParaRPr lang="ru-RU"/>
        </a:p>
      </dgm:t>
    </dgm:pt>
    <dgm:pt modelId="{042D34DB-706B-471E-A4AD-FC65D3C3FAF9}" type="pres">
      <dgm:prSet presAssocID="{8876D30A-AD40-4315-98EE-5FCFE3BEDD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44751-37D8-4101-9A0D-56FB7D77CE4A}" type="pres">
      <dgm:prSet presAssocID="{3CBF25AC-D11A-4629-BD5A-2474F5799E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86957-D51A-41E2-A4EC-F81E7E0CFC96}" type="pres">
      <dgm:prSet presAssocID="{0DA85350-0554-4DD3-B971-B455CC9D435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B2DE1CA-80DA-48FA-91DA-2128F605227C}" type="pres">
      <dgm:prSet presAssocID="{0DA85350-0554-4DD3-B971-B455CC9D435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5B3C043-0B1D-4723-96E8-D003E11558F6}" type="pres">
      <dgm:prSet presAssocID="{032FF144-5759-4187-85A2-F9EC3893AF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92B1E-8521-4F62-ADB2-2185D0180771}" type="pres">
      <dgm:prSet presAssocID="{BB34FA6A-8A89-42D3-8B34-8916481D320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2BE30EB-FFB5-4D16-B73A-0559D32FB061}" type="pres">
      <dgm:prSet presAssocID="{BB34FA6A-8A89-42D3-8B34-8916481D320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35B1BE5-96FB-4A5C-B0E8-ADC79C2C6BEB}" type="pres">
      <dgm:prSet presAssocID="{B6DC94F8-A193-43F0-8375-D4B86074E3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18E02-1F80-4646-85A7-AB32874049C2}" type="pres">
      <dgm:prSet presAssocID="{8EF020FB-812E-4E0F-ABA0-474075193F6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21AE769-351E-4139-8962-0568AB8E5CD6}" type="pres">
      <dgm:prSet presAssocID="{8EF020FB-812E-4E0F-ABA0-474075193F6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B2C41B2-AA49-4E08-A5B9-89DCC619917B}" type="pres">
      <dgm:prSet presAssocID="{1DCB7D8F-20E2-4B60-8855-AFF25855DB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208C0-0106-4038-8ED6-3416505B736C}" type="pres">
      <dgm:prSet presAssocID="{307A11DE-2B42-4D6A-B004-A806EA7899A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FDCC956-DDFC-4561-9BD6-042F95909452}" type="pres">
      <dgm:prSet presAssocID="{307A11DE-2B42-4D6A-B004-A806EA7899A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251263A-20D3-4ECB-A63F-DBE2B6992AE8}" type="pres">
      <dgm:prSet presAssocID="{2C351B5B-9DFC-43FF-AF70-3C27627698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24F2-8FE0-4716-BA09-B01A725EE551}" type="pres">
      <dgm:prSet presAssocID="{781CB557-9AF7-4985-9AAD-ACA309B17DE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60133FD-CD57-4DD6-A458-5680BB1AEFCD}" type="pres">
      <dgm:prSet presAssocID="{781CB557-9AF7-4985-9AAD-ACA309B17DE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7C38F17-0A07-4745-9064-4A608428C02C}" type="pres">
      <dgm:prSet presAssocID="{9EC65F97-1794-4BB5-B2DF-C35C1705F9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E657D-7296-4CE8-9DB7-DB0A32AD707A}" srcId="{8876D30A-AD40-4315-98EE-5FCFE3BEDD36}" destId="{3CBF25AC-D11A-4629-BD5A-2474F5799EEA}" srcOrd="0" destOrd="0" parTransId="{4CC7365B-F2B3-41D5-89EB-D2A275DDD9ED}" sibTransId="{0DA85350-0554-4DD3-B971-B455CC9D435F}"/>
    <dgm:cxn modelId="{EB83C70B-1313-429B-BE98-04E34516006B}" srcId="{8876D30A-AD40-4315-98EE-5FCFE3BEDD36}" destId="{1DCB7D8F-20E2-4B60-8855-AFF25855DB4A}" srcOrd="3" destOrd="0" parTransId="{927C884C-6F50-4B8C-8CDC-0CD889D8CED3}" sibTransId="{307A11DE-2B42-4D6A-B004-A806EA7899A5}"/>
    <dgm:cxn modelId="{6D0FA59C-95A0-4DF9-9262-4008E6CD87F2}" type="presOf" srcId="{BB34FA6A-8A89-42D3-8B34-8916481D3208}" destId="{F2BE30EB-FFB5-4D16-B73A-0559D32FB061}" srcOrd="1" destOrd="0" presId="urn:microsoft.com/office/officeart/2005/8/layout/process5"/>
    <dgm:cxn modelId="{7EA9512B-6F68-4188-87F1-A4BE689571E7}" type="presOf" srcId="{0DA85350-0554-4DD3-B971-B455CC9D435F}" destId="{D4A86957-D51A-41E2-A4EC-F81E7E0CFC96}" srcOrd="0" destOrd="0" presId="urn:microsoft.com/office/officeart/2005/8/layout/process5"/>
    <dgm:cxn modelId="{AFDD66D0-275D-4234-A12B-716C597AA239}" srcId="{8876D30A-AD40-4315-98EE-5FCFE3BEDD36}" destId="{B6DC94F8-A193-43F0-8375-D4B86074E3B7}" srcOrd="2" destOrd="0" parTransId="{6D4CAFB3-E82C-4364-8F48-F527CBB67606}" sibTransId="{8EF020FB-812E-4E0F-ABA0-474075193F67}"/>
    <dgm:cxn modelId="{F95D4498-1373-4E3A-A4B5-C3D19A6DDDB8}" type="presOf" srcId="{781CB557-9AF7-4985-9AAD-ACA309B17DEC}" destId="{760133FD-CD57-4DD6-A458-5680BB1AEFCD}" srcOrd="1" destOrd="0" presId="urn:microsoft.com/office/officeart/2005/8/layout/process5"/>
    <dgm:cxn modelId="{706D2735-8E27-478E-BC69-334A913D51B7}" type="presOf" srcId="{8876D30A-AD40-4315-98EE-5FCFE3BEDD36}" destId="{042D34DB-706B-471E-A4AD-FC65D3C3FAF9}" srcOrd="0" destOrd="0" presId="urn:microsoft.com/office/officeart/2005/8/layout/process5"/>
    <dgm:cxn modelId="{3E7DF37C-2C3C-4DAF-AA97-BEEEEF1DF51C}" srcId="{8876D30A-AD40-4315-98EE-5FCFE3BEDD36}" destId="{9EC65F97-1794-4BB5-B2DF-C35C1705F969}" srcOrd="5" destOrd="0" parTransId="{19F0EE6B-094D-49BB-BBA4-8B453DB2BB78}" sibTransId="{D944C936-EF61-44EF-9BDA-493479BE6E28}"/>
    <dgm:cxn modelId="{F43FE9C1-E743-427A-A00D-EB0F88531379}" type="presOf" srcId="{1DCB7D8F-20E2-4B60-8855-AFF25855DB4A}" destId="{4B2C41B2-AA49-4E08-A5B9-89DCC619917B}" srcOrd="0" destOrd="0" presId="urn:microsoft.com/office/officeart/2005/8/layout/process5"/>
    <dgm:cxn modelId="{18E60696-77D0-4B0E-8DA0-9C2B6209971D}" type="presOf" srcId="{8EF020FB-812E-4E0F-ABA0-474075193F67}" destId="{F7E18E02-1F80-4646-85A7-AB32874049C2}" srcOrd="0" destOrd="0" presId="urn:microsoft.com/office/officeart/2005/8/layout/process5"/>
    <dgm:cxn modelId="{016A272A-12FF-4158-825E-BBDEF3701E66}" type="presOf" srcId="{3CBF25AC-D11A-4629-BD5A-2474F5799EEA}" destId="{22544751-37D8-4101-9A0D-56FB7D77CE4A}" srcOrd="0" destOrd="0" presId="urn:microsoft.com/office/officeart/2005/8/layout/process5"/>
    <dgm:cxn modelId="{8787F029-7CEF-4E2F-9C59-64816B89E8CD}" type="presOf" srcId="{B6DC94F8-A193-43F0-8375-D4B86074E3B7}" destId="{935B1BE5-96FB-4A5C-B0E8-ADC79C2C6BEB}" srcOrd="0" destOrd="0" presId="urn:microsoft.com/office/officeart/2005/8/layout/process5"/>
    <dgm:cxn modelId="{C544564B-3BF8-4113-A572-CCDD4CA6CCDA}" type="presOf" srcId="{307A11DE-2B42-4D6A-B004-A806EA7899A5}" destId="{D6E208C0-0106-4038-8ED6-3416505B736C}" srcOrd="0" destOrd="0" presId="urn:microsoft.com/office/officeart/2005/8/layout/process5"/>
    <dgm:cxn modelId="{09668574-CC81-429F-886E-4457B9AF8905}" srcId="{8876D30A-AD40-4315-98EE-5FCFE3BEDD36}" destId="{032FF144-5759-4187-85A2-F9EC3893AF65}" srcOrd="1" destOrd="0" parTransId="{239A007F-9974-4030-8AC4-C1D4AA02EA2C}" sibTransId="{BB34FA6A-8A89-42D3-8B34-8916481D3208}"/>
    <dgm:cxn modelId="{3984A343-15B0-4C64-A69E-6A25164D24C1}" type="presOf" srcId="{BB34FA6A-8A89-42D3-8B34-8916481D3208}" destId="{E6892B1E-8521-4F62-ADB2-2185D0180771}" srcOrd="0" destOrd="0" presId="urn:microsoft.com/office/officeart/2005/8/layout/process5"/>
    <dgm:cxn modelId="{E5706BF7-02D8-4F65-9954-829FDFAD8D64}" type="presOf" srcId="{307A11DE-2B42-4D6A-B004-A806EA7899A5}" destId="{6FDCC956-DDFC-4561-9BD6-042F95909452}" srcOrd="1" destOrd="0" presId="urn:microsoft.com/office/officeart/2005/8/layout/process5"/>
    <dgm:cxn modelId="{4B6B9FE7-EDEA-4352-A57E-32E10AF0AB4C}" type="presOf" srcId="{0DA85350-0554-4DD3-B971-B455CC9D435F}" destId="{7B2DE1CA-80DA-48FA-91DA-2128F605227C}" srcOrd="1" destOrd="0" presId="urn:microsoft.com/office/officeart/2005/8/layout/process5"/>
    <dgm:cxn modelId="{B6A24667-0BE6-4158-B040-A86CD49644CC}" type="presOf" srcId="{9EC65F97-1794-4BB5-B2DF-C35C1705F969}" destId="{B7C38F17-0A07-4745-9064-4A608428C02C}" srcOrd="0" destOrd="0" presId="urn:microsoft.com/office/officeart/2005/8/layout/process5"/>
    <dgm:cxn modelId="{D808BCFB-179D-4257-A78E-C3D535A57C4C}" type="presOf" srcId="{8EF020FB-812E-4E0F-ABA0-474075193F67}" destId="{321AE769-351E-4139-8962-0568AB8E5CD6}" srcOrd="1" destOrd="0" presId="urn:microsoft.com/office/officeart/2005/8/layout/process5"/>
    <dgm:cxn modelId="{813CF137-CF6A-4707-88E9-EFCE3485088F}" type="presOf" srcId="{2C351B5B-9DFC-43FF-AF70-3C27627698D9}" destId="{A251263A-20D3-4ECB-A63F-DBE2B6992AE8}" srcOrd="0" destOrd="0" presId="urn:microsoft.com/office/officeart/2005/8/layout/process5"/>
    <dgm:cxn modelId="{A46054FE-E8B5-4969-A402-8CB754E97003}" type="presOf" srcId="{032FF144-5759-4187-85A2-F9EC3893AF65}" destId="{D5B3C043-0B1D-4723-96E8-D003E11558F6}" srcOrd="0" destOrd="0" presId="urn:microsoft.com/office/officeart/2005/8/layout/process5"/>
    <dgm:cxn modelId="{A742209F-1E1A-4525-B58D-7362C6240AD6}" srcId="{8876D30A-AD40-4315-98EE-5FCFE3BEDD36}" destId="{2C351B5B-9DFC-43FF-AF70-3C27627698D9}" srcOrd="4" destOrd="0" parTransId="{FF8DCB9C-3DA1-40A9-836D-2B8A87C9441C}" sibTransId="{781CB557-9AF7-4985-9AAD-ACA309B17DEC}"/>
    <dgm:cxn modelId="{4D9EF922-DC88-4333-9382-66AF3E2DAD92}" type="presOf" srcId="{781CB557-9AF7-4985-9AAD-ACA309B17DEC}" destId="{E2F424F2-8FE0-4716-BA09-B01A725EE551}" srcOrd="0" destOrd="0" presId="urn:microsoft.com/office/officeart/2005/8/layout/process5"/>
    <dgm:cxn modelId="{C0C8181C-1E6E-4FDA-9D97-D3466D3545DB}" type="presParOf" srcId="{042D34DB-706B-471E-A4AD-FC65D3C3FAF9}" destId="{22544751-37D8-4101-9A0D-56FB7D77CE4A}" srcOrd="0" destOrd="0" presId="urn:microsoft.com/office/officeart/2005/8/layout/process5"/>
    <dgm:cxn modelId="{BEF415FE-26F5-4381-B9A8-45E3F33716C1}" type="presParOf" srcId="{042D34DB-706B-471E-A4AD-FC65D3C3FAF9}" destId="{D4A86957-D51A-41E2-A4EC-F81E7E0CFC96}" srcOrd="1" destOrd="0" presId="urn:microsoft.com/office/officeart/2005/8/layout/process5"/>
    <dgm:cxn modelId="{A9A8D0BC-9B8B-451E-9461-B3458CB10424}" type="presParOf" srcId="{D4A86957-D51A-41E2-A4EC-F81E7E0CFC96}" destId="{7B2DE1CA-80DA-48FA-91DA-2128F605227C}" srcOrd="0" destOrd="0" presId="urn:microsoft.com/office/officeart/2005/8/layout/process5"/>
    <dgm:cxn modelId="{B7F3B679-620F-4E39-B798-AEAE11D344B7}" type="presParOf" srcId="{042D34DB-706B-471E-A4AD-FC65D3C3FAF9}" destId="{D5B3C043-0B1D-4723-96E8-D003E11558F6}" srcOrd="2" destOrd="0" presId="urn:microsoft.com/office/officeart/2005/8/layout/process5"/>
    <dgm:cxn modelId="{B3A72949-DE27-48A5-B1D2-46818F8ABE51}" type="presParOf" srcId="{042D34DB-706B-471E-A4AD-FC65D3C3FAF9}" destId="{E6892B1E-8521-4F62-ADB2-2185D0180771}" srcOrd="3" destOrd="0" presId="urn:microsoft.com/office/officeart/2005/8/layout/process5"/>
    <dgm:cxn modelId="{FB19D8A7-AB04-45F9-A2A4-F701A2B8B641}" type="presParOf" srcId="{E6892B1E-8521-4F62-ADB2-2185D0180771}" destId="{F2BE30EB-FFB5-4D16-B73A-0559D32FB061}" srcOrd="0" destOrd="0" presId="urn:microsoft.com/office/officeart/2005/8/layout/process5"/>
    <dgm:cxn modelId="{666278F5-767C-4240-8962-B115AE63057B}" type="presParOf" srcId="{042D34DB-706B-471E-A4AD-FC65D3C3FAF9}" destId="{935B1BE5-96FB-4A5C-B0E8-ADC79C2C6BEB}" srcOrd="4" destOrd="0" presId="urn:microsoft.com/office/officeart/2005/8/layout/process5"/>
    <dgm:cxn modelId="{74926B15-7165-468D-AD7D-BDC1113E1474}" type="presParOf" srcId="{042D34DB-706B-471E-A4AD-FC65D3C3FAF9}" destId="{F7E18E02-1F80-4646-85A7-AB32874049C2}" srcOrd="5" destOrd="0" presId="urn:microsoft.com/office/officeart/2005/8/layout/process5"/>
    <dgm:cxn modelId="{256B689C-F27E-410F-A8C3-22DC14F20145}" type="presParOf" srcId="{F7E18E02-1F80-4646-85A7-AB32874049C2}" destId="{321AE769-351E-4139-8962-0568AB8E5CD6}" srcOrd="0" destOrd="0" presId="urn:microsoft.com/office/officeart/2005/8/layout/process5"/>
    <dgm:cxn modelId="{2E6EDF5D-7278-4471-A738-893ACFE91E86}" type="presParOf" srcId="{042D34DB-706B-471E-A4AD-FC65D3C3FAF9}" destId="{4B2C41B2-AA49-4E08-A5B9-89DCC619917B}" srcOrd="6" destOrd="0" presId="urn:microsoft.com/office/officeart/2005/8/layout/process5"/>
    <dgm:cxn modelId="{106FB705-D1FD-4FE7-A0A1-8ED17D504214}" type="presParOf" srcId="{042D34DB-706B-471E-A4AD-FC65D3C3FAF9}" destId="{D6E208C0-0106-4038-8ED6-3416505B736C}" srcOrd="7" destOrd="0" presId="urn:microsoft.com/office/officeart/2005/8/layout/process5"/>
    <dgm:cxn modelId="{931AA78D-F6AE-4673-BFAF-3F363C021455}" type="presParOf" srcId="{D6E208C0-0106-4038-8ED6-3416505B736C}" destId="{6FDCC956-DDFC-4561-9BD6-042F95909452}" srcOrd="0" destOrd="0" presId="urn:microsoft.com/office/officeart/2005/8/layout/process5"/>
    <dgm:cxn modelId="{D406C63D-1C04-4BBD-A27C-D8DBBABB7DAD}" type="presParOf" srcId="{042D34DB-706B-471E-A4AD-FC65D3C3FAF9}" destId="{A251263A-20D3-4ECB-A63F-DBE2B6992AE8}" srcOrd="8" destOrd="0" presId="urn:microsoft.com/office/officeart/2005/8/layout/process5"/>
    <dgm:cxn modelId="{F467AC9B-5B47-4463-8422-55F65A287F97}" type="presParOf" srcId="{042D34DB-706B-471E-A4AD-FC65D3C3FAF9}" destId="{E2F424F2-8FE0-4716-BA09-B01A725EE551}" srcOrd="9" destOrd="0" presId="urn:microsoft.com/office/officeart/2005/8/layout/process5"/>
    <dgm:cxn modelId="{4E011C91-AD81-4B10-9065-EE556C26639F}" type="presParOf" srcId="{E2F424F2-8FE0-4716-BA09-B01A725EE551}" destId="{760133FD-CD57-4DD6-A458-5680BB1AEFCD}" srcOrd="0" destOrd="0" presId="urn:microsoft.com/office/officeart/2005/8/layout/process5"/>
    <dgm:cxn modelId="{2A67CAEB-3A2A-4126-8F19-065995EDEC86}" type="presParOf" srcId="{042D34DB-706B-471E-A4AD-FC65D3C3FAF9}" destId="{B7C38F17-0A07-4745-9064-4A608428C02C}" srcOrd="10" destOrd="0" presId="urn:microsoft.com/office/officeart/2005/8/layout/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3D93FC-F086-4F12-936C-2948183DA1C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43D29-62E5-4C7B-8EDF-7890E2055955}">
      <dgm:prSet phldrT="[Текст]" custT="1"/>
      <dgm:spPr/>
      <dgm:t>
        <a:bodyPr/>
        <a:lstStyle/>
        <a:p>
          <a:r>
            <a:rPr lang="ru-RU" sz="1800" dirty="0" smtClean="0"/>
            <a:t>ПОВЕДЕНЧЕСКАЯ ТЕХНИКА ДЕЛОВОГО ОБЩЕНИЯ</a:t>
          </a:r>
          <a:endParaRPr lang="ru-RU" sz="1800" dirty="0"/>
        </a:p>
      </dgm:t>
    </dgm:pt>
    <dgm:pt modelId="{B59CDD32-E80E-4ABD-90BC-4BA08575D481}" type="parTrans" cxnId="{CD63A041-87A4-468F-BC10-3E8161E2569E}">
      <dgm:prSet/>
      <dgm:spPr/>
      <dgm:t>
        <a:bodyPr/>
        <a:lstStyle/>
        <a:p>
          <a:endParaRPr lang="ru-RU"/>
        </a:p>
      </dgm:t>
    </dgm:pt>
    <dgm:pt modelId="{B50A80B3-CEF2-4CC3-B61F-5FBAF2BCC39D}" type="sibTrans" cxnId="{CD63A041-87A4-468F-BC10-3E8161E2569E}">
      <dgm:prSet/>
      <dgm:spPr/>
      <dgm:t>
        <a:bodyPr/>
        <a:lstStyle/>
        <a:p>
          <a:endParaRPr lang="ru-RU"/>
        </a:p>
      </dgm:t>
    </dgm:pt>
    <dgm:pt modelId="{057248C6-AB20-4779-A2A7-68E88ABB5E9F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благоприятный психологический климат </a:t>
          </a:r>
        </a:p>
      </dgm:t>
    </dgm:pt>
    <dgm:pt modelId="{7AE0C442-BCAB-4010-92C8-6E94897BCEB1}" type="parTrans" cxnId="{E2B75A15-42E4-4725-B474-439C4C54211B}">
      <dgm:prSet/>
      <dgm:spPr/>
      <dgm:t>
        <a:bodyPr/>
        <a:lstStyle/>
        <a:p>
          <a:endParaRPr lang="ru-RU"/>
        </a:p>
      </dgm:t>
    </dgm:pt>
    <dgm:pt modelId="{9391E272-5B66-4A5A-BBC5-43F289BC583A}" type="sibTrans" cxnId="{E2B75A15-42E4-4725-B474-439C4C54211B}">
      <dgm:prSet/>
      <dgm:spPr/>
      <dgm:t>
        <a:bodyPr/>
        <a:lstStyle/>
        <a:p>
          <a:endParaRPr lang="ru-RU"/>
        </a:p>
      </dgm:t>
    </dgm:pt>
    <dgm:pt modelId="{692E33F4-2D6F-461D-8B99-E249FA15FBDE}">
      <dgm:prSet/>
      <dgm:spPr/>
      <dgm:t>
        <a:bodyPr/>
        <a:lstStyle/>
        <a:p>
          <a:endParaRPr lang="ru-RU"/>
        </a:p>
      </dgm:t>
    </dgm:pt>
    <dgm:pt modelId="{896E662C-9AD3-403A-91E7-DBB99A67E879}" type="parTrans" cxnId="{81E660BA-8D1C-4A14-A50D-44177842FF6F}">
      <dgm:prSet/>
      <dgm:spPr/>
      <dgm:t>
        <a:bodyPr/>
        <a:lstStyle/>
        <a:p>
          <a:endParaRPr lang="ru-RU"/>
        </a:p>
      </dgm:t>
    </dgm:pt>
    <dgm:pt modelId="{EF1687B0-BD49-4501-84CA-018C1E82EB33}" type="sibTrans" cxnId="{81E660BA-8D1C-4A14-A50D-44177842FF6F}">
      <dgm:prSet/>
      <dgm:spPr/>
      <dgm:t>
        <a:bodyPr/>
        <a:lstStyle/>
        <a:p>
          <a:endParaRPr lang="ru-RU"/>
        </a:p>
      </dgm:t>
    </dgm:pt>
    <dgm:pt modelId="{D7C85527-0397-4477-A337-4DF452164500}">
      <dgm:prSet/>
      <dgm:spPr/>
      <dgm:t>
        <a:bodyPr/>
        <a:lstStyle/>
        <a:p>
          <a:endParaRPr lang="ru-RU"/>
        </a:p>
      </dgm:t>
    </dgm:pt>
    <dgm:pt modelId="{313C1F57-2EBF-4B95-9251-5FE71770B5E1}" type="parTrans" cxnId="{214BFD44-CC4A-400A-9D40-E97D1E9A6A2E}">
      <dgm:prSet/>
      <dgm:spPr/>
      <dgm:t>
        <a:bodyPr/>
        <a:lstStyle/>
        <a:p>
          <a:endParaRPr lang="ru-RU"/>
        </a:p>
      </dgm:t>
    </dgm:pt>
    <dgm:pt modelId="{824B864F-BCDB-4716-B40A-4DF90141F8CA}" type="sibTrans" cxnId="{214BFD44-CC4A-400A-9D40-E97D1E9A6A2E}">
      <dgm:prSet/>
      <dgm:spPr/>
      <dgm:t>
        <a:bodyPr/>
        <a:lstStyle/>
        <a:p>
          <a:endParaRPr lang="ru-RU"/>
        </a:p>
      </dgm:t>
    </dgm:pt>
    <dgm:pt modelId="{B37D304B-2B9B-4B96-997C-7052586AE280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производить хорошее впечатление на собеседников</a:t>
          </a:r>
        </a:p>
      </dgm:t>
    </dgm:pt>
    <dgm:pt modelId="{19C2454E-E81C-4CA7-BC7E-E6E67F51EAD1}" type="parTrans" cxnId="{99596D5D-2E66-4BEF-8C2B-537B91C0FEB7}">
      <dgm:prSet/>
      <dgm:spPr/>
      <dgm:t>
        <a:bodyPr/>
        <a:lstStyle/>
        <a:p>
          <a:endParaRPr lang="ru-RU"/>
        </a:p>
      </dgm:t>
    </dgm:pt>
    <dgm:pt modelId="{968A250E-3C9F-4571-9EBE-0E8C757365B7}" type="sibTrans" cxnId="{99596D5D-2E66-4BEF-8C2B-537B91C0FEB7}">
      <dgm:prSet/>
      <dgm:spPr/>
      <dgm:t>
        <a:bodyPr/>
        <a:lstStyle/>
        <a:p>
          <a:endParaRPr lang="ru-RU"/>
        </a:p>
      </dgm:t>
    </dgm:pt>
    <dgm:pt modelId="{F3FCD2F7-6D93-496F-AD6E-8FAAE5326FBE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использовать приемы разрядки отрицательных эмоций и самоуспокоения</a:t>
          </a:r>
        </a:p>
      </dgm:t>
    </dgm:pt>
    <dgm:pt modelId="{554990EA-B6B9-46F3-95C9-5C01B386F3A1}" type="parTrans" cxnId="{A42D33A1-3E71-427D-A82B-AD2F013433F0}">
      <dgm:prSet/>
      <dgm:spPr/>
      <dgm:t>
        <a:bodyPr/>
        <a:lstStyle/>
        <a:p>
          <a:endParaRPr lang="ru-RU"/>
        </a:p>
      </dgm:t>
    </dgm:pt>
    <dgm:pt modelId="{D98D7CF5-187E-4941-A015-ACEDB8F2A6FF}" type="sibTrans" cxnId="{A42D33A1-3E71-427D-A82B-AD2F013433F0}">
      <dgm:prSet/>
      <dgm:spPr/>
      <dgm:t>
        <a:bodyPr/>
        <a:lstStyle/>
        <a:p>
          <a:endParaRPr lang="ru-RU"/>
        </a:p>
      </dgm:t>
    </dgm:pt>
    <dgm:pt modelId="{E16BAE37-E837-4DBF-A11E-29F163D471B8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защищаться от некорректных собеседников и партнеров</a:t>
          </a:r>
        </a:p>
      </dgm:t>
    </dgm:pt>
    <dgm:pt modelId="{B72B728F-BF3A-46EC-8754-2E0CC5AD0094}" type="parTrans" cxnId="{C47D493B-0547-40B9-BAA7-D1915098D4E7}">
      <dgm:prSet/>
      <dgm:spPr/>
      <dgm:t>
        <a:bodyPr/>
        <a:lstStyle/>
        <a:p>
          <a:endParaRPr lang="ru-RU"/>
        </a:p>
      </dgm:t>
    </dgm:pt>
    <dgm:pt modelId="{73F75274-0724-40E0-A60F-3040335878EF}" type="sibTrans" cxnId="{C47D493B-0547-40B9-BAA7-D1915098D4E7}">
      <dgm:prSet/>
      <dgm:spPr/>
      <dgm:t>
        <a:bodyPr/>
        <a:lstStyle/>
        <a:p>
          <a:endParaRPr lang="ru-RU"/>
        </a:p>
      </dgm:t>
    </dgm:pt>
    <dgm:pt modelId="{06178FFB-17D9-44EB-AF01-A8D684B8E86E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терпеливо выслушивать доводы оппонента и умело  их опровергать</a:t>
          </a:r>
        </a:p>
      </dgm:t>
    </dgm:pt>
    <dgm:pt modelId="{8744717F-D747-41BE-9A7D-4450DA728CE2}" type="parTrans" cxnId="{B261C245-8773-4DD5-BF8F-4929A007222D}">
      <dgm:prSet/>
      <dgm:spPr/>
      <dgm:t>
        <a:bodyPr/>
        <a:lstStyle/>
        <a:p>
          <a:endParaRPr lang="ru-RU"/>
        </a:p>
      </dgm:t>
    </dgm:pt>
    <dgm:pt modelId="{8F58FB17-EC28-46A8-A78C-F1179082CACD}" type="sibTrans" cxnId="{B261C245-8773-4DD5-BF8F-4929A007222D}">
      <dgm:prSet/>
      <dgm:spPr/>
      <dgm:t>
        <a:bodyPr/>
        <a:lstStyle/>
        <a:p>
          <a:endParaRPr lang="ru-RU"/>
        </a:p>
      </dgm:t>
    </dgm:pt>
    <dgm:pt modelId="{5C2EF992-09A4-4D65-8422-D5CE29339C27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ставить конкретные вопросы и отвечать на них</a:t>
          </a:r>
        </a:p>
      </dgm:t>
    </dgm:pt>
    <dgm:pt modelId="{1DEB6562-9238-4F53-9B91-871C75403806}" type="parTrans" cxnId="{59790D3F-23F2-4A25-A831-9DB0718E706E}">
      <dgm:prSet/>
      <dgm:spPr/>
      <dgm:t>
        <a:bodyPr/>
        <a:lstStyle/>
        <a:p>
          <a:endParaRPr lang="ru-RU"/>
        </a:p>
      </dgm:t>
    </dgm:pt>
    <dgm:pt modelId="{4B217891-198E-4710-A85C-C7BD33A2C35A}" type="sibTrans" cxnId="{59790D3F-23F2-4A25-A831-9DB0718E706E}">
      <dgm:prSet/>
      <dgm:spPr/>
      <dgm:t>
        <a:bodyPr/>
        <a:lstStyle/>
        <a:p>
          <a:endParaRPr lang="ru-RU"/>
        </a:p>
      </dgm:t>
    </dgm:pt>
    <dgm:pt modelId="{E567C103-45B2-4237-B8D4-AB24A15E1A2A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ставить конкретные вопросы и отвечать на них</a:t>
          </a:r>
        </a:p>
      </dgm:t>
    </dgm:pt>
    <dgm:pt modelId="{CB2A3BC6-3DA5-48FB-8687-1C5F356A74BB}" type="parTrans" cxnId="{C165A9D8-710B-4806-8A1E-21B301FD1365}">
      <dgm:prSet/>
      <dgm:spPr/>
      <dgm:t>
        <a:bodyPr/>
        <a:lstStyle/>
        <a:p>
          <a:endParaRPr lang="ru-RU"/>
        </a:p>
      </dgm:t>
    </dgm:pt>
    <dgm:pt modelId="{92B09FDA-788A-43BA-BBB5-C62B10FAA21E}" type="sibTrans" cxnId="{C165A9D8-710B-4806-8A1E-21B301FD1365}">
      <dgm:prSet/>
      <dgm:spPr/>
      <dgm:t>
        <a:bodyPr/>
        <a:lstStyle/>
        <a:p>
          <a:endParaRPr lang="ru-RU"/>
        </a:p>
      </dgm:t>
    </dgm:pt>
    <dgm:pt modelId="{3C6A1E73-C148-4A18-9DF1-834B4BCC28F5}" type="pres">
      <dgm:prSet presAssocID="{EF3D93FC-F086-4F12-936C-2948183DA1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D8344-0D2B-44F0-9F05-4AA2ED6A819E}" type="pres">
      <dgm:prSet presAssocID="{4FF43D29-62E5-4C7B-8EDF-7890E2055955}" presName="centerShape" presStyleLbl="node0" presStyleIdx="0" presStyleCnt="1" custScaleX="258926" custScaleY="192568"/>
      <dgm:spPr/>
      <dgm:t>
        <a:bodyPr/>
        <a:lstStyle/>
        <a:p>
          <a:endParaRPr lang="ru-RU"/>
        </a:p>
      </dgm:t>
    </dgm:pt>
    <dgm:pt modelId="{14F3ACB2-0E36-4CE8-A9A7-7647E7912DF7}" type="pres">
      <dgm:prSet presAssocID="{8744717F-D747-41BE-9A7D-4450DA728CE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876D5CB-4EF1-4F13-B541-75FA778DFC35}" type="pres">
      <dgm:prSet presAssocID="{8744717F-D747-41BE-9A7D-4450DA728CE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0B86E2D-9FB7-4622-9A61-840D38ED741B}" type="pres">
      <dgm:prSet presAssocID="{06178FFB-17D9-44EB-AF01-A8D684B8E86E}" presName="node" presStyleLbl="node1" presStyleIdx="0" presStyleCnt="7" custScaleX="116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1BC29-77E8-4830-B189-40D4AE220C58}" type="pres">
      <dgm:prSet presAssocID="{19C2454E-E81C-4CA7-BC7E-E6E67F51EAD1}" presName="parTrans" presStyleLbl="sibTrans2D1" presStyleIdx="1" presStyleCnt="7"/>
      <dgm:spPr/>
      <dgm:t>
        <a:bodyPr/>
        <a:lstStyle/>
        <a:p>
          <a:endParaRPr lang="ru-RU"/>
        </a:p>
      </dgm:t>
    </dgm:pt>
    <dgm:pt modelId="{4D78B287-7B77-4C26-A156-897BC88C8D81}" type="pres">
      <dgm:prSet presAssocID="{19C2454E-E81C-4CA7-BC7E-E6E67F51EAD1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FB283AB-E4AB-4F77-A8FF-15F88266F4FB}" type="pres">
      <dgm:prSet presAssocID="{B37D304B-2B9B-4B96-997C-7052586AE280}" presName="node" presStyleLbl="node1" presStyleIdx="1" presStyleCnt="7" custRadScaleRad="118745" custRadScaleInc="-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DC5B1-8D5C-4A5D-AAFF-68CDFBBEB5F1}" type="pres">
      <dgm:prSet presAssocID="{7AE0C442-BCAB-4010-92C8-6E94897BCEB1}" presName="parTrans" presStyleLbl="sibTrans2D1" presStyleIdx="2" presStyleCnt="7"/>
      <dgm:spPr/>
      <dgm:t>
        <a:bodyPr/>
        <a:lstStyle/>
        <a:p>
          <a:endParaRPr lang="ru-RU"/>
        </a:p>
      </dgm:t>
    </dgm:pt>
    <dgm:pt modelId="{B1D01FAB-6E42-4546-98E9-7C3C98CC0C0A}" type="pres">
      <dgm:prSet presAssocID="{7AE0C442-BCAB-4010-92C8-6E94897BCEB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13EC91E-A1EC-4F51-9175-266BD659A74E}" type="pres">
      <dgm:prSet presAssocID="{057248C6-AB20-4779-A2A7-68E88ABB5E9F}" presName="node" presStyleLbl="node1" presStyleIdx="2" presStyleCnt="7" custScaleX="101825" custRadScaleRad="122573" custRadScaleInc="-3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F5914-E863-454F-8AAA-90D5B366CF4E}" type="pres">
      <dgm:prSet presAssocID="{554990EA-B6B9-46F3-95C9-5C01B386F3A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EAAB00B0-AE63-47C5-A98D-9E2E4C03A60F}" type="pres">
      <dgm:prSet presAssocID="{554990EA-B6B9-46F3-95C9-5C01B386F3A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DB0D55B-99ED-4FC5-A3A0-E1F899E89F36}" type="pres">
      <dgm:prSet presAssocID="{F3FCD2F7-6D93-496F-AD6E-8FAAE5326FBE}" presName="node" presStyleLbl="node1" presStyleIdx="3" presStyleCnt="7" custScaleX="108081" custRadScaleRad="105717" custRadScaleInc="-3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931AD-9AB2-4D62-B57E-8A6A65FD282D}" type="pres">
      <dgm:prSet presAssocID="{B72B728F-BF3A-46EC-8754-2E0CC5AD0094}" presName="parTrans" presStyleLbl="sibTrans2D1" presStyleIdx="4" presStyleCnt="7"/>
      <dgm:spPr/>
      <dgm:t>
        <a:bodyPr/>
        <a:lstStyle/>
        <a:p>
          <a:endParaRPr lang="ru-RU"/>
        </a:p>
      </dgm:t>
    </dgm:pt>
    <dgm:pt modelId="{ACFC4170-CD89-4786-9535-4AEC181171F8}" type="pres">
      <dgm:prSet presAssocID="{B72B728F-BF3A-46EC-8754-2E0CC5AD009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5BE5D46-C574-48EA-AD80-68DEE7A06BB1}" type="pres">
      <dgm:prSet presAssocID="{E16BAE37-E837-4DBF-A11E-29F163D471B8}" presName="node" presStyleLbl="node1" presStyleIdx="4" presStyleCnt="7" custScaleX="110471" custRadScaleRad="104922" custRadScaleInc="3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8C94-C15D-4514-BEF9-DBC02C50F378}" type="pres">
      <dgm:prSet presAssocID="{CB2A3BC6-3DA5-48FB-8687-1C5F356A74BB}" presName="parTrans" presStyleLbl="sibTrans2D1" presStyleIdx="5" presStyleCnt="7"/>
      <dgm:spPr/>
      <dgm:t>
        <a:bodyPr/>
        <a:lstStyle/>
        <a:p>
          <a:endParaRPr lang="ru-RU"/>
        </a:p>
      </dgm:t>
    </dgm:pt>
    <dgm:pt modelId="{913B5520-C0F4-4D84-91E0-7ADFC792CE2B}" type="pres">
      <dgm:prSet presAssocID="{CB2A3BC6-3DA5-48FB-8687-1C5F356A74B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7B7CD70-7E87-4F79-91E4-C9D7BB27B149}" type="pres">
      <dgm:prSet presAssocID="{E567C103-45B2-4237-B8D4-AB24A15E1A2A}" presName="node" presStyleLbl="node1" presStyleIdx="5" presStyleCnt="7" custRadScaleRad="117337" custRadScaleInc="32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48670-F7D7-4D24-8FE4-1C48A586DF3E}" type="pres">
      <dgm:prSet presAssocID="{1DEB6562-9238-4F53-9B91-871C7540380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1402C3A-8993-49D4-AC65-5AECECCEEC9F}" type="pres">
      <dgm:prSet presAssocID="{1DEB6562-9238-4F53-9B91-871C7540380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97AE968-EED4-49EF-AFE6-889145F45FF1}" type="pres">
      <dgm:prSet presAssocID="{5C2EF992-09A4-4D65-8422-D5CE29339C27}" presName="node" presStyleLbl="node1" presStyleIdx="6" presStyleCnt="7" custRadScaleRad="115174" custRadScaleInc="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1CA26-7647-4872-8A5A-5D9B2B3EA3FB}" type="presOf" srcId="{554990EA-B6B9-46F3-95C9-5C01B386F3A1}" destId="{EAAB00B0-AE63-47C5-A98D-9E2E4C03A60F}" srcOrd="1" destOrd="0" presId="urn:microsoft.com/office/officeart/2005/8/layout/radial5"/>
    <dgm:cxn modelId="{0BDD89DF-1DB7-48CF-ACB2-350E41DB3DF0}" type="presOf" srcId="{4FF43D29-62E5-4C7B-8EDF-7890E2055955}" destId="{E0CD8344-0D2B-44F0-9F05-4AA2ED6A819E}" srcOrd="0" destOrd="0" presId="urn:microsoft.com/office/officeart/2005/8/layout/radial5"/>
    <dgm:cxn modelId="{D88FE91B-E9C3-4395-BE31-99E5EF34F422}" type="presOf" srcId="{8744717F-D747-41BE-9A7D-4450DA728CE2}" destId="{A876D5CB-4EF1-4F13-B541-75FA778DFC35}" srcOrd="1" destOrd="0" presId="urn:microsoft.com/office/officeart/2005/8/layout/radial5"/>
    <dgm:cxn modelId="{D3BCAEC6-8993-49C1-982D-1769E2AA4AE0}" type="presOf" srcId="{7AE0C442-BCAB-4010-92C8-6E94897BCEB1}" destId="{AFFDC5B1-8D5C-4A5D-AAFF-68CDFBBEB5F1}" srcOrd="0" destOrd="0" presId="urn:microsoft.com/office/officeart/2005/8/layout/radial5"/>
    <dgm:cxn modelId="{9D7B7FB3-040E-4EC7-8540-505A6529CB82}" type="presOf" srcId="{8744717F-D747-41BE-9A7D-4450DA728CE2}" destId="{14F3ACB2-0E36-4CE8-A9A7-7647E7912DF7}" srcOrd="0" destOrd="0" presId="urn:microsoft.com/office/officeart/2005/8/layout/radial5"/>
    <dgm:cxn modelId="{CD63A041-87A4-468F-BC10-3E8161E2569E}" srcId="{EF3D93FC-F086-4F12-936C-2948183DA1C2}" destId="{4FF43D29-62E5-4C7B-8EDF-7890E2055955}" srcOrd="0" destOrd="0" parTransId="{B59CDD32-E80E-4ABD-90BC-4BA08575D481}" sibTransId="{B50A80B3-CEF2-4CC3-B61F-5FBAF2BCC39D}"/>
    <dgm:cxn modelId="{B261C245-8773-4DD5-BF8F-4929A007222D}" srcId="{4FF43D29-62E5-4C7B-8EDF-7890E2055955}" destId="{06178FFB-17D9-44EB-AF01-A8D684B8E86E}" srcOrd="0" destOrd="0" parTransId="{8744717F-D747-41BE-9A7D-4450DA728CE2}" sibTransId="{8F58FB17-EC28-46A8-A78C-F1179082CACD}"/>
    <dgm:cxn modelId="{1A3EE7F2-7CFE-4C98-A011-6E95D4FDA1AB}" type="presOf" srcId="{CB2A3BC6-3DA5-48FB-8687-1C5F356A74BB}" destId="{598D8C94-C15D-4514-BEF9-DBC02C50F378}" srcOrd="0" destOrd="0" presId="urn:microsoft.com/office/officeart/2005/8/layout/radial5"/>
    <dgm:cxn modelId="{C165A9D8-710B-4806-8A1E-21B301FD1365}" srcId="{4FF43D29-62E5-4C7B-8EDF-7890E2055955}" destId="{E567C103-45B2-4237-B8D4-AB24A15E1A2A}" srcOrd="5" destOrd="0" parTransId="{CB2A3BC6-3DA5-48FB-8687-1C5F356A74BB}" sibTransId="{92B09FDA-788A-43BA-BBB5-C62B10FAA21E}"/>
    <dgm:cxn modelId="{8FC29BD2-7221-4F41-9396-56AA2317A4E3}" type="presOf" srcId="{E16BAE37-E837-4DBF-A11E-29F163D471B8}" destId="{45BE5D46-C574-48EA-AD80-68DEE7A06BB1}" srcOrd="0" destOrd="0" presId="urn:microsoft.com/office/officeart/2005/8/layout/radial5"/>
    <dgm:cxn modelId="{88B9B749-5C9C-4873-BB06-AB1E5EB0C76B}" type="presOf" srcId="{19C2454E-E81C-4CA7-BC7E-E6E67F51EAD1}" destId="{B821BC29-77E8-4830-B189-40D4AE220C58}" srcOrd="0" destOrd="0" presId="urn:microsoft.com/office/officeart/2005/8/layout/radial5"/>
    <dgm:cxn modelId="{7F3FCBB0-EA84-4D68-A40D-D0DEE4ABCD75}" type="presOf" srcId="{CB2A3BC6-3DA5-48FB-8687-1C5F356A74BB}" destId="{913B5520-C0F4-4D84-91E0-7ADFC792CE2B}" srcOrd="1" destOrd="0" presId="urn:microsoft.com/office/officeart/2005/8/layout/radial5"/>
    <dgm:cxn modelId="{138C3399-628F-4625-8015-0121AC92AC6E}" type="presOf" srcId="{554990EA-B6B9-46F3-95C9-5C01B386F3A1}" destId="{A17F5914-E863-454F-8AAA-90D5B366CF4E}" srcOrd="0" destOrd="0" presId="urn:microsoft.com/office/officeart/2005/8/layout/radial5"/>
    <dgm:cxn modelId="{369A2E26-7C2A-41B1-9657-9A5B6B493DB9}" type="presOf" srcId="{B72B728F-BF3A-46EC-8754-2E0CC5AD0094}" destId="{812931AD-9AB2-4D62-B57E-8A6A65FD282D}" srcOrd="0" destOrd="0" presId="urn:microsoft.com/office/officeart/2005/8/layout/radial5"/>
    <dgm:cxn modelId="{A3FD708F-CC02-4FBA-BD4E-833229630743}" type="presOf" srcId="{19C2454E-E81C-4CA7-BC7E-E6E67F51EAD1}" destId="{4D78B287-7B77-4C26-A156-897BC88C8D81}" srcOrd="1" destOrd="0" presId="urn:microsoft.com/office/officeart/2005/8/layout/radial5"/>
    <dgm:cxn modelId="{A42D33A1-3E71-427D-A82B-AD2F013433F0}" srcId="{4FF43D29-62E5-4C7B-8EDF-7890E2055955}" destId="{F3FCD2F7-6D93-496F-AD6E-8FAAE5326FBE}" srcOrd="3" destOrd="0" parTransId="{554990EA-B6B9-46F3-95C9-5C01B386F3A1}" sibTransId="{D98D7CF5-187E-4941-A015-ACEDB8F2A6FF}"/>
    <dgm:cxn modelId="{A5D46452-F12B-48E0-B376-43DAA97EEA49}" type="presOf" srcId="{7AE0C442-BCAB-4010-92C8-6E94897BCEB1}" destId="{B1D01FAB-6E42-4546-98E9-7C3C98CC0C0A}" srcOrd="1" destOrd="0" presId="urn:microsoft.com/office/officeart/2005/8/layout/radial5"/>
    <dgm:cxn modelId="{C47D493B-0547-40B9-BAA7-D1915098D4E7}" srcId="{4FF43D29-62E5-4C7B-8EDF-7890E2055955}" destId="{E16BAE37-E837-4DBF-A11E-29F163D471B8}" srcOrd="4" destOrd="0" parTransId="{B72B728F-BF3A-46EC-8754-2E0CC5AD0094}" sibTransId="{73F75274-0724-40E0-A60F-3040335878EF}"/>
    <dgm:cxn modelId="{81E660BA-8D1C-4A14-A50D-44177842FF6F}" srcId="{EF3D93FC-F086-4F12-936C-2948183DA1C2}" destId="{692E33F4-2D6F-461D-8B99-E249FA15FBDE}" srcOrd="2" destOrd="0" parTransId="{896E662C-9AD3-403A-91E7-DBB99A67E879}" sibTransId="{EF1687B0-BD49-4501-84CA-018C1E82EB33}"/>
    <dgm:cxn modelId="{2DAB795A-7F35-4FE0-B617-3F1F65B1D09F}" type="presOf" srcId="{E567C103-45B2-4237-B8D4-AB24A15E1A2A}" destId="{37B7CD70-7E87-4F79-91E4-C9D7BB27B149}" srcOrd="0" destOrd="0" presId="urn:microsoft.com/office/officeart/2005/8/layout/radial5"/>
    <dgm:cxn modelId="{F020C72E-28BD-4155-A5F8-653966AF3C39}" type="presOf" srcId="{F3FCD2F7-6D93-496F-AD6E-8FAAE5326FBE}" destId="{FDB0D55B-99ED-4FC5-A3A0-E1F899E89F36}" srcOrd="0" destOrd="0" presId="urn:microsoft.com/office/officeart/2005/8/layout/radial5"/>
    <dgm:cxn modelId="{E2B75A15-42E4-4725-B474-439C4C54211B}" srcId="{4FF43D29-62E5-4C7B-8EDF-7890E2055955}" destId="{057248C6-AB20-4779-A2A7-68E88ABB5E9F}" srcOrd="2" destOrd="0" parTransId="{7AE0C442-BCAB-4010-92C8-6E94897BCEB1}" sibTransId="{9391E272-5B66-4A5A-BBC5-43F289BC583A}"/>
    <dgm:cxn modelId="{59790D3F-23F2-4A25-A831-9DB0718E706E}" srcId="{4FF43D29-62E5-4C7B-8EDF-7890E2055955}" destId="{5C2EF992-09A4-4D65-8422-D5CE29339C27}" srcOrd="6" destOrd="0" parTransId="{1DEB6562-9238-4F53-9B91-871C75403806}" sibTransId="{4B217891-198E-4710-A85C-C7BD33A2C35A}"/>
    <dgm:cxn modelId="{99596D5D-2E66-4BEF-8C2B-537B91C0FEB7}" srcId="{4FF43D29-62E5-4C7B-8EDF-7890E2055955}" destId="{B37D304B-2B9B-4B96-997C-7052586AE280}" srcOrd="1" destOrd="0" parTransId="{19C2454E-E81C-4CA7-BC7E-E6E67F51EAD1}" sibTransId="{968A250E-3C9F-4571-9EBE-0E8C757365B7}"/>
    <dgm:cxn modelId="{3622371E-14F0-435C-9A15-8849AF331032}" type="presOf" srcId="{5C2EF992-09A4-4D65-8422-D5CE29339C27}" destId="{697AE968-EED4-49EF-AFE6-889145F45FF1}" srcOrd="0" destOrd="0" presId="urn:microsoft.com/office/officeart/2005/8/layout/radial5"/>
    <dgm:cxn modelId="{DAE66059-57A8-4030-ABFE-32CABABA0DC9}" type="presOf" srcId="{EF3D93FC-F086-4F12-936C-2948183DA1C2}" destId="{3C6A1E73-C148-4A18-9DF1-834B4BCC28F5}" srcOrd="0" destOrd="0" presId="urn:microsoft.com/office/officeart/2005/8/layout/radial5"/>
    <dgm:cxn modelId="{C494D2E4-A4E1-46AE-8A8E-E010F1614A3C}" type="presOf" srcId="{1DEB6562-9238-4F53-9B91-871C75403806}" destId="{B4A48670-F7D7-4D24-8FE4-1C48A586DF3E}" srcOrd="0" destOrd="0" presId="urn:microsoft.com/office/officeart/2005/8/layout/radial5"/>
    <dgm:cxn modelId="{21150840-E269-4347-9CFF-18B15EB4E558}" type="presOf" srcId="{B72B728F-BF3A-46EC-8754-2E0CC5AD0094}" destId="{ACFC4170-CD89-4786-9535-4AEC181171F8}" srcOrd="1" destOrd="0" presId="urn:microsoft.com/office/officeart/2005/8/layout/radial5"/>
    <dgm:cxn modelId="{AA263B10-2662-4951-991B-31E59C488A5B}" type="presOf" srcId="{06178FFB-17D9-44EB-AF01-A8D684B8E86E}" destId="{00B86E2D-9FB7-4622-9A61-840D38ED741B}" srcOrd="0" destOrd="0" presId="urn:microsoft.com/office/officeart/2005/8/layout/radial5"/>
    <dgm:cxn modelId="{BECA8C7E-1269-4CB3-9784-E9F46A19917F}" type="presOf" srcId="{057248C6-AB20-4779-A2A7-68E88ABB5E9F}" destId="{A13EC91E-A1EC-4F51-9175-266BD659A74E}" srcOrd="0" destOrd="0" presId="urn:microsoft.com/office/officeart/2005/8/layout/radial5"/>
    <dgm:cxn modelId="{BC8C1966-FC74-4C1C-BBD9-1AE09D1BCA35}" type="presOf" srcId="{1DEB6562-9238-4F53-9B91-871C75403806}" destId="{C1402C3A-8993-49D4-AC65-5AECECCEEC9F}" srcOrd="1" destOrd="0" presId="urn:microsoft.com/office/officeart/2005/8/layout/radial5"/>
    <dgm:cxn modelId="{0FE15F8C-E240-44DA-8A24-4F663BE62A1B}" type="presOf" srcId="{B37D304B-2B9B-4B96-997C-7052586AE280}" destId="{5FB283AB-E4AB-4F77-A8FF-15F88266F4FB}" srcOrd="0" destOrd="0" presId="urn:microsoft.com/office/officeart/2005/8/layout/radial5"/>
    <dgm:cxn modelId="{214BFD44-CC4A-400A-9D40-E97D1E9A6A2E}" srcId="{EF3D93FC-F086-4F12-936C-2948183DA1C2}" destId="{D7C85527-0397-4477-A337-4DF452164500}" srcOrd="1" destOrd="0" parTransId="{313C1F57-2EBF-4B95-9251-5FE71770B5E1}" sibTransId="{824B864F-BCDB-4716-B40A-4DF90141F8CA}"/>
    <dgm:cxn modelId="{80AF576A-2A37-4CB3-9448-E4B93B5D513A}" type="presParOf" srcId="{3C6A1E73-C148-4A18-9DF1-834B4BCC28F5}" destId="{E0CD8344-0D2B-44F0-9F05-4AA2ED6A819E}" srcOrd="0" destOrd="0" presId="urn:microsoft.com/office/officeart/2005/8/layout/radial5"/>
    <dgm:cxn modelId="{70CE9EAA-2703-4624-9481-F0D81A9794FE}" type="presParOf" srcId="{3C6A1E73-C148-4A18-9DF1-834B4BCC28F5}" destId="{14F3ACB2-0E36-4CE8-A9A7-7647E7912DF7}" srcOrd="1" destOrd="0" presId="urn:microsoft.com/office/officeart/2005/8/layout/radial5"/>
    <dgm:cxn modelId="{6C04007F-9271-4693-AB26-D5AA51E0B70E}" type="presParOf" srcId="{14F3ACB2-0E36-4CE8-A9A7-7647E7912DF7}" destId="{A876D5CB-4EF1-4F13-B541-75FA778DFC35}" srcOrd="0" destOrd="0" presId="urn:microsoft.com/office/officeart/2005/8/layout/radial5"/>
    <dgm:cxn modelId="{94DAA92E-49DA-41E3-8330-AEB9B7351B97}" type="presParOf" srcId="{3C6A1E73-C148-4A18-9DF1-834B4BCC28F5}" destId="{00B86E2D-9FB7-4622-9A61-840D38ED741B}" srcOrd="2" destOrd="0" presId="urn:microsoft.com/office/officeart/2005/8/layout/radial5"/>
    <dgm:cxn modelId="{1332E63D-4C4F-4CFB-BCE7-47C22D834E3C}" type="presParOf" srcId="{3C6A1E73-C148-4A18-9DF1-834B4BCC28F5}" destId="{B821BC29-77E8-4830-B189-40D4AE220C58}" srcOrd="3" destOrd="0" presId="urn:microsoft.com/office/officeart/2005/8/layout/radial5"/>
    <dgm:cxn modelId="{5806FF7B-6E5B-40AF-AA93-E0B3ABA76409}" type="presParOf" srcId="{B821BC29-77E8-4830-B189-40D4AE220C58}" destId="{4D78B287-7B77-4C26-A156-897BC88C8D81}" srcOrd="0" destOrd="0" presId="urn:microsoft.com/office/officeart/2005/8/layout/radial5"/>
    <dgm:cxn modelId="{3B5FDD77-2D13-4DFD-A76C-66349E078F4D}" type="presParOf" srcId="{3C6A1E73-C148-4A18-9DF1-834B4BCC28F5}" destId="{5FB283AB-E4AB-4F77-A8FF-15F88266F4FB}" srcOrd="4" destOrd="0" presId="urn:microsoft.com/office/officeart/2005/8/layout/radial5"/>
    <dgm:cxn modelId="{F96F30ED-2990-4E02-A11E-3FC5A02AA746}" type="presParOf" srcId="{3C6A1E73-C148-4A18-9DF1-834B4BCC28F5}" destId="{AFFDC5B1-8D5C-4A5D-AAFF-68CDFBBEB5F1}" srcOrd="5" destOrd="0" presId="urn:microsoft.com/office/officeart/2005/8/layout/radial5"/>
    <dgm:cxn modelId="{16254988-442E-4890-9B81-09389007EAE3}" type="presParOf" srcId="{AFFDC5B1-8D5C-4A5D-AAFF-68CDFBBEB5F1}" destId="{B1D01FAB-6E42-4546-98E9-7C3C98CC0C0A}" srcOrd="0" destOrd="0" presId="urn:microsoft.com/office/officeart/2005/8/layout/radial5"/>
    <dgm:cxn modelId="{234963F0-3B36-4E36-9465-0FDAB3158E5A}" type="presParOf" srcId="{3C6A1E73-C148-4A18-9DF1-834B4BCC28F5}" destId="{A13EC91E-A1EC-4F51-9175-266BD659A74E}" srcOrd="6" destOrd="0" presId="urn:microsoft.com/office/officeart/2005/8/layout/radial5"/>
    <dgm:cxn modelId="{0268E04B-45B5-4EA8-BDA4-A11D172BE286}" type="presParOf" srcId="{3C6A1E73-C148-4A18-9DF1-834B4BCC28F5}" destId="{A17F5914-E863-454F-8AAA-90D5B366CF4E}" srcOrd="7" destOrd="0" presId="urn:microsoft.com/office/officeart/2005/8/layout/radial5"/>
    <dgm:cxn modelId="{EDB0BB6A-B980-475E-A6E4-FFC27770CB2F}" type="presParOf" srcId="{A17F5914-E863-454F-8AAA-90D5B366CF4E}" destId="{EAAB00B0-AE63-47C5-A98D-9E2E4C03A60F}" srcOrd="0" destOrd="0" presId="urn:microsoft.com/office/officeart/2005/8/layout/radial5"/>
    <dgm:cxn modelId="{BE669FF4-AA57-4FFE-83A4-D0A525BE1EFE}" type="presParOf" srcId="{3C6A1E73-C148-4A18-9DF1-834B4BCC28F5}" destId="{FDB0D55B-99ED-4FC5-A3A0-E1F899E89F36}" srcOrd="8" destOrd="0" presId="urn:microsoft.com/office/officeart/2005/8/layout/radial5"/>
    <dgm:cxn modelId="{F7EDC81C-B4C6-40EB-8FE3-65AD0D5C091D}" type="presParOf" srcId="{3C6A1E73-C148-4A18-9DF1-834B4BCC28F5}" destId="{812931AD-9AB2-4D62-B57E-8A6A65FD282D}" srcOrd="9" destOrd="0" presId="urn:microsoft.com/office/officeart/2005/8/layout/radial5"/>
    <dgm:cxn modelId="{3CC32865-06D6-43FA-B595-91CDF68C0A63}" type="presParOf" srcId="{812931AD-9AB2-4D62-B57E-8A6A65FD282D}" destId="{ACFC4170-CD89-4786-9535-4AEC181171F8}" srcOrd="0" destOrd="0" presId="urn:microsoft.com/office/officeart/2005/8/layout/radial5"/>
    <dgm:cxn modelId="{A3CF641F-D9E1-4126-B377-E44B1B731A13}" type="presParOf" srcId="{3C6A1E73-C148-4A18-9DF1-834B4BCC28F5}" destId="{45BE5D46-C574-48EA-AD80-68DEE7A06BB1}" srcOrd="10" destOrd="0" presId="urn:microsoft.com/office/officeart/2005/8/layout/radial5"/>
    <dgm:cxn modelId="{76EF9B0F-2356-4DBE-8B10-78DE9F86C3A6}" type="presParOf" srcId="{3C6A1E73-C148-4A18-9DF1-834B4BCC28F5}" destId="{598D8C94-C15D-4514-BEF9-DBC02C50F378}" srcOrd="11" destOrd="0" presId="urn:microsoft.com/office/officeart/2005/8/layout/radial5"/>
    <dgm:cxn modelId="{017038B5-CCF8-4C2C-912D-C917579790CA}" type="presParOf" srcId="{598D8C94-C15D-4514-BEF9-DBC02C50F378}" destId="{913B5520-C0F4-4D84-91E0-7ADFC792CE2B}" srcOrd="0" destOrd="0" presId="urn:microsoft.com/office/officeart/2005/8/layout/radial5"/>
    <dgm:cxn modelId="{39A16043-CFBB-42B5-A9B5-2663083E419C}" type="presParOf" srcId="{3C6A1E73-C148-4A18-9DF1-834B4BCC28F5}" destId="{37B7CD70-7E87-4F79-91E4-C9D7BB27B149}" srcOrd="12" destOrd="0" presId="urn:microsoft.com/office/officeart/2005/8/layout/radial5"/>
    <dgm:cxn modelId="{458FDEBE-6A96-4AA1-BF4F-23D547044BFF}" type="presParOf" srcId="{3C6A1E73-C148-4A18-9DF1-834B4BCC28F5}" destId="{B4A48670-F7D7-4D24-8FE4-1C48A586DF3E}" srcOrd="13" destOrd="0" presId="urn:microsoft.com/office/officeart/2005/8/layout/radial5"/>
    <dgm:cxn modelId="{27518046-BBB1-4299-9DA6-B643E177DA9B}" type="presParOf" srcId="{B4A48670-F7D7-4D24-8FE4-1C48A586DF3E}" destId="{C1402C3A-8993-49D4-AC65-5AECECCEEC9F}" srcOrd="0" destOrd="0" presId="urn:microsoft.com/office/officeart/2005/8/layout/radial5"/>
    <dgm:cxn modelId="{BB491EEB-ABE2-433E-B429-E0015A592403}" type="presParOf" srcId="{3C6A1E73-C148-4A18-9DF1-834B4BCC28F5}" destId="{697AE968-EED4-49EF-AFE6-889145F45FF1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B1EF-0514-4B52-B37C-141E437AF26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7E518-20B5-4FCC-8AF0-20252377F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7E518-20B5-4FCC-8AF0-20252377FE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7E518-20B5-4FCC-8AF0-20252377FE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4A02-2D8B-4119-937E-3CB30B86DE84}" type="datetime1">
              <a:rPr lang="ru-RU" smtClean="0"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8C1-5857-48A3-A2D3-EEBD777E03CD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97C4-BFFC-4D88-8D24-D514E3856BB0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88F-5F03-4261-B70C-FEA7064D4D9F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235-CB2F-43D0-BB26-247AEE38CAA1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B806-1EEC-4054-BD87-45ACD30ED3E9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B71-9125-48CF-B65D-65A8B3404A21}" type="datetime1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86E-629C-4B81-8D39-BBD57A1BB1A4}" type="datetime1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BA9-9CE3-4EC6-BACC-735F588EDF58}" type="datetime1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820-F021-46D8-AB6B-FCF51CBF274F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4E6-C03C-467A-A5E7-83C875C450B8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C91726-A0B7-491A-A3CA-B59F017C100F}" type="datetime1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FA1D6-F48E-42EE-BAF2-1831AEF8A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928826"/>
          </a:xfrm>
        </p:spPr>
        <p:txBody>
          <a:bodyPr>
            <a:noAutofit/>
          </a:bodyPr>
          <a:lstStyle/>
          <a:p>
            <a:r>
              <a:rPr lang="ru-RU" sz="6000" dirty="0" smtClean="0"/>
              <a:t>ДЕЛОВЫЕ </a:t>
            </a:r>
            <a:br>
              <a:rPr lang="ru-RU" sz="6000" dirty="0" smtClean="0"/>
            </a:br>
            <a:r>
              <a:rPr lang="ru-RU" sz="6000" dirty="0" smtClean="0"/>
              <a:t>КОММУНИКАЦИИ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2857473"/>
          <a:ext cx="7762890" cy="4000527"/>
        </p:xfrm>
        <a:graphic>
          <a:graphicData uri="http://schemas.openxmlformats.org/presentationml/2006/ole">
            <p:oleObj spid="_x0000_s1026" name="Документ" r:id="rId3" imgW="5953878" imgH="4501257" progId="Word.Document.12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500693" y="3286124"/>
          <a:ext cx="3429025" cy="3214711"/>
        </p:xfrm>
        <a:graphic>
          <a:graphicData uri="http://schemas.openxmlformats.org/presentationml/2006/ole">
            <p:oleObj spid="_x0000_s27649" name="Документ" r:id="rId3" imgW="5953878" imgH="4265220" progId="Word.Document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ТЕМЫ </a:t>
            </a:r>
            <a:br>
              <a:rPr lang="ru-RU" dirty="0" smtClean="0"/>
            </a:br>
            <a:r>
              <a:rPr lang="ru-RU" dirty="0" smtClean="0"/>
              <a:t>ПУБЛИЧНОГО ВЫСТУПЛЕНИЯ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i="1" dirty="0" smtClean="0"/>
              <a:t>       </a:t>
            </a:r>
            <a:r>
              <a:rPr lang="ru-RU" i="1" u="sng" dirty="0" smtClean="0"/>
              <a:t>НЕОБХОДИМО  ИСХОДИТЬ  ИЗ:</a:t>
            </a:r>
          </a:p>
          <a:p>
            <a:pPr lvl="0"/>
            <a:endParaRPr lang="ru-RU" sz="1200" i="1" dirty="0" smtClean="0"/>
          </a:p>
          <a:p>
            <a:pPr lvl="0"/>
            <a:r>
              <a:rPr lang="ru-RU" sz="3200" i="1" dirty="0" smtClean="0"/>
              <a:t>основных интересов аудитории</a:t>
            </a:r>
          </a:p>
          <a:p>
            <a:pPr lvl="0"/>
            <a:r>
              <a:rPr lang="ru-RU" sz="3200" i="1" dirty="0" smtClean="0"/>
              <a:t>злободневных интересов</a:t>
            </a:r>
          </a:p>
          <a:p>
            <a:pPr lvl="0"/>
            <a:r>
              <a:rPr lang="ru-RU" sz="3200" i="1" dirty="0" smtClean="0"/>
              <a:t>конкретных интересов</a:t>
            </a:r>
          </a:p>
          <a:p>
            <a:pPr lvl="0"/>
            <a:r>
              <a:rPr lang="ru-RU" sz="3200" i="1" dirty="0" smtClean="0"/>
              <a:t>новизны темы</a:t>
            </a:r>
          </a:p>
          <a:p>
            <a:pPr lvl="0"/>
            <a:r>
              <a:rPr lang="ru-RU" sz="3200" i="1" dirty="0" smtClean="0"/>
              <a:t>заложенных в теме </a:t>
            </a:r>
          </a:p>
          <a:p>
            <a:pPr lvl="0">
              <a:buNone/>
            </a:pPr>
            <a:r>
              <a:rPr lang="ru-RU" sz="3200" i="1" dirty="0" smtClean="0"/>
              <a:t>   полярных мнений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00166" y="2000240"/>
          <a:ext cx="5957887" cy="4176710"/>
        </p:xfrm>
        <a:graphic>
          <a:graphicData uri="http://schemas.openxmlformats.org/presentationml/2006/ole">
            <p:oleObj spid="_x0000_s2050" name="Документ" r:id="rId3" imgW="5957115" imgH="4605602" progId="Word.Document.12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15001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Деловые коммуникации </a:t>
            </a:r>
            <a:br>
              <a:rPr lang="ru-RU" sz="3200" dirty="0" smtClean="0"/>
            </a:br>
            <a:r>
              <a:rPr lang="ru-RU" sz="3200" dirty="0" smtClean="0"/>
              <a:t>внутри учреждения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30003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НАЧАЛЬНИК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КОЛЛЕГА                                 КОЛЛЕГА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ПОДЧИНЕННЫЙ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Счетверенная стрелка 10"/>
          <p:cNvSpPr/>
          <p:nvPr/>
        </p:nvSpPr>
        <p:spPr>
          <a:xfrm>
            <a:off x="3428992" y="3429000"/>
            <a:ext cx="2214578" cy="150019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Виды делового общения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23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деловой беседы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072230" cy="12858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>Вопросы при подготовке        </a:t>
            </a:r>
            <a:br>
              <a:rPr lang="ru-RU" sz="3600" u="sng" dirty="0" smtClean="0"/>
            </a:br>
            <a:r>
              <a:rPr lang="ru-RU" sz="3600" u="sng" dirty="0" smtClean="0"/>
              <a:t>к телефонному разговору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14488"/>
            <a:ext cx="6500858" cy="5143512"/>
          </a:xfrm>
        </p:spPr>
        <p:txBody>
          <a:bodyPr numCol="2">
            <a:normAutofit fontScale="92500" lnSpcReduction="20000"/>
          </a:bodyPr>
          <a:lstStyle/>
          <a:p>
            <a:pPr lvl="0"/>
            <a:r>
              <a:rPr lang="ru-RU" sz="2200" dirty="0" smtClean="0"/>
              <a:t>главная цель  предстоящего телефонного разговора</a:t>
            </a:r>
          </a:p>
          <a:p>
            <a:pPr lvl="0"/>
            <a:r>
              <a:rPr lang="ru-RU" sz="2200" dirty="0" smtClean="0"/>
              <a:t> можно ли обойтись без этого разговора</a:t>
            </a:r>
          </a:p>
          <a:p>
            <a:pPr lvl="0"/>
            <a:r>
              <a:rPr lang="ru-RU" sz="2200" dirty="0" smtClean="0"/>
              <a:t>готов ли к обсуждению предлагаемой    темы ваш собеседник</a:t>
            </a:r>
          </a:p>
          <a:p>
            <a:pPr lvl="0"/>
            <a:r>
              <a:rPr lang="ru-RU" sz="2200" dirty="0" smtClean="0"/>
              <a:t>уверены ли вы в благополучном исходе разговора</a:t>
            </a:r>
          </a:p>
          <a:p>
            <a:r>
              <a:rPr lang="ru-RU" sz="2200" dirty="0" smtClean="0"/>
              <a:t>какие вопросы вы должны задать</a:t>
            </a:r>
          </a:p>
          <a:p>
            <a:pPr lvl="0"/>
            <a:r>
              <a:rPr lang="ru-RU" sz="2200" dirty="0" smtClean="0"/>
              <a:t>какие вопросы может задать вам собеседник</a:t>
            </a:r>
          </a:p>
          <a:p>
            <a:pPr lvl="0"/>
            <a:endParaRPr lang="ru-RU" sz="2200" dirty="0" smtClean="0"/>
          </a:p>
          <a:p>
            <a:pPr lvl="0"/>
            <a:endParaRPr lang="ru-RU" sz="2200" dirty="0" smtClean="0"/>
          </a:p>
          <a:p>
            <a:pPr lvl="0"/>
            <a:endParaRPr lang="ru-RU" sz="2200" dirty="0" smtClean="0"/>
          </a:p>
          <a:p>
            <a:pPr lvl="0"/>
            <a:endParaRPr lang="ru-RU" sz="2200" dirty="0" smtClean="0"/>
          </a:p>
          <a:p>
            <a:pPr lvl="0"/>
            <a:r>
              <a:rPr lang="ru-RU" sz="2200" dirty="0" smtClean="0"/>
              <a:t>какой исход переговоров устроит (не устроит) вас и вашего собеседника</a:t>
            </a:r>
          </a:p>
          <a:p>
            <a:pPr lvl="0"/>
            <a:r>
              <a:rPr lang="ru-RU" sz="2200" dirty="0" smtClean="0"/>
              <a:t>как вы будете себя вести, если ваш собеседник решительно возразит,   проявит недоверие к  вашим словам и информации</a:t>
            </a:r>
          </a:p>
          <a:p>
            <a:pPr lvl="0"/>
            <a:r>
              <a:rPr lang="ru-RU" sz="2200" dirty="0" smtClean="0"/>
              <a:t>какие приемы воздействия на собеседника возможно использовать во время разговора</a:t>
            </a:r>
          </a:p>
          <a:p>
            <a:pPr lvl="0"/>
            <a:endParaRPr lang="ru-RU" sz="2200" dirty="0" smtClean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2071678"/>
          <a:ext cx="2214546" cy="2789248"/>
        </p:xfrm>
        <a:graphic>
          <a:graphicData uri="http://schemas.openxmlformats.org/presentationml/2006/ole">
            <p:oleObj spid="_x0000_s20483" name="Документ" r:id="rId4" imgW="6278452" imgH="7800304" progId="Word.Document.12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ДЕЛОВОЕ СОВЕЩАНИЕ</a:t>
            </a:r>
            <a:br>
              <a:rPr lang="ru-RU" u="sng" dirty="0" smtClean="0"/>
            </a:br>
            <a:r>
              <a:rPr lang="ru-RU" i="1" dirty="0" smtClean="0"/>
              <a:t>заранее сообщается: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тема совещания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цель совещания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перечень обсуждаемых вопросов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время начала и окончания совещания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место, где оно будет проходить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фамилии и должности докладчиков                      и ответственных за подготовку вопросов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время, отведенное на каждый вопрос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место, где можно ознакомиться с материалами по каждому вопросу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деловой дискуссии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73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A1D6-F48E-42EE-BAF2-1831AEF8A58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284</Words>
  <Application>Microsoft Office PowerPoint</Application>
  <PresentationFormat>Экран (4:3)</PresentationFormat>
  <Paragraphs>96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Документ</vt:lpstr>
      <vt:lpstr>ДЕЛОВЫЕ  КОММУНИКАЦИИ</vt:lpstr>
      <vt:lpstr>Деловые коммуникации  внутри учреждения</vt:lpstr>
      <vt:lpstr>Виды делового общения</vt:lpstr>
      <vt:lpstr> </vt:lpstr>
      <vt:lpstr>Этапы деловой беседы</vt:lpstr>
      <vt:lpstr> Вопросы при подготовке         к телефонному разговору </vt:lpstr>
      <vt:lpstr>ДЕЛОВОЕ СОВЕЩАНИЕ заранее сообщается:   </vt:lpstr>
      <vt:lpstr>Этапы деловой дискуссии</vt:lpstr>
      <vt:lpstr>   </vt:lpstr>
      <vt:lpstr>ВЫБОР ТЕМЫ  ПУБЛИЧНОГО ВЫСТУПЛЕНИЯ </vt:lpstr>
      <vt:lpstr>Спасибо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ДЕЛОВЫЕ КОММУНИКАЦИИ</dc:title>
  <dc:creator>1</dc:creator>
  <cp:lastModifiedBy>1</cp:lastModifiedBy>
  <cp:revision>54</cp:revision>
  <dcterms:created xsi:type="dcterms:W3CDTF">2017-02-06T11:32:08Z</dcterms:created>
  <dcterms:modified xsi:type="dcterms:W3CDTF">2017-02-13T06:07:35Z</dcterms:modified>
</cp:coreProperties>
</file>