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ddt2010.edusite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201622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5"/>
                </a:solidFill>
              </a:rPr>
              <a:t>Муниципальное автономное учреждение </a:t>
            </a:r>
            <a:br>
              <a:rPr lang="ru-RU" sz="2400" dirty="0" smtClean="0">
                <a:solidFill>
                  <a:schemeClr val="accent5"/>
                </a:solidFill>
              </a:rPr>
            </a:br>
            <a:r>
              <a:rPr lang="ru-RU" sz="2400" dirty="0" smtClean="0">
                <a:solidFill>
                  <a:schemeClr val="accent5"/>
                </a:solidFill>
              </a:rPr>
              <a:t>дополнительного образования</a:t>
            </a:r>
            <a:br>
              <a:rPr lang="ru-RU" sz="2400" dirty="0" smtClean="0">
                <a:solidFill>
                  <a:schemeClr val="accent5"/>
                </a:solidFill>
              </a:rPr>
            </a:br>
            <a:r>
              <a:rPr lang="ru-RU" sz="2400" dirty="0" smtClean="0">
                <a:solidFill>
                  <a:schemeClr val="accent5"/>
                </a:solidFill>
              </a:rPr>
              <a:t>«Дом детского творчества»</a:t>
            </a:r>
            <a:br>
              <a:rPr lang="ru-RU" sz="2400" dirty="0" smtClean="0">
                <a:solidFill>
                  <a:schemeClr val="accent5"/>
                </a:solidFill>
              </a:rPr>
            </a:br>
            <a:r>
              <a:rPr lang="ru-RU" sz="2400" dirty="0" smtClean="0">
                <a:solidFill>
                  <a:schemeClr val="accent5"/>
                </a:solidFill>
              </a:rPr>
              <a:t>Новгородская область, </a:t>
            </a:r>
            <a:r>
              <a:rPr lang="ru-RU" sz="2400" dirty="0" smtClean="0">
                <a:solidFill>
                  <a:schemeClr val="accent5"/>
                </a:solidFill>
              </a:rPr>
              <a:t>город Чудово. </a:t>
            </a:r>
            <a:endParaRPr lang="ru-RU" sz="2400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64184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Региональные и муниципальные модели организации проектной деятельности молодёжи»</a:t>
            </a:r>
          </a:p>
          <a:p>
            <a:pPr algn="ctr"/>
            <a:r>
              <a:rPr lang="ru-RU" sz="3500" b="1" dirty="0" smtClean="0">
                <a:solidFill>
                  <a:schemeClr val="accent5">
                    <a:lumMod val="75000"/>
                  </a:schemeClr>
                </a:solidFill>
              </a:rPr>
              <a:t>Проект в сфере образования</a:t>
            </a:r>
          </a:p>
          <a:p>
            <a:pPr algn="ctr"/>
            <a:r>
              <a:rPr lang="ru-RU" sz="3500" b="1" dirty="0" smtClean="0">
                <a:solidFill>
                  <a:schemeClr val="accent5">
                    <a:lumMod val="75000"/>
                  </a:schemeClr>
                </a:solidFill>
              </a:rPr>
              <a:t>«ШКОЛА ВОЖАТОГО»</a:t>
            </a:r>
          </a:p>
          <a:p>
            <a:pPr algn="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Автор проекта: Долгополова Валентина Альбертовна</a:t>
            </a:r>
          </a:p>
          <a:p>
            <a:pPr algn="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Сайт учреждения: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www.ddt2010.edusite.ru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В  рамках реализации Проекта оказывается содействие в трудоустройстве молодёжи в летние оздоровительные лагеря Чудовского муниципального района</a:t>
            </a: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рекоменд. письм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15253" y="1524000"/>
            <a:ext cx="3297294" cy="4664075"/>
          </a:xfrm>
        </p:spPr>
      </p:pic>
      <p:pic>
        <p:nvPicPr>
          <p:cNvPr id="6" name="Содержимое 5" descr="IMG_0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562788"/>
            <a:ext cx="3930402" cy="30984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Педагогический отряд «Отважное ЧУДО-ВО!»</a:t>
            </a:r>
            <a:endParaRPr lang="ru-RU" sz="2800" dirty="0"/>
          </a:p>
        </p:txBody>
      </p:sp>
      <p:pic>
        <p:nvPicPr>
          <p:cNvPr id="4" name="Содержимое 3" descr="ддт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9019" y="1447800"/>
            <a:ext cx="7151511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Проект «Школа вожатого» имеет социально-педагогическую направленность, рассчитан на учащихся 8-10 классов общеобразовательных учреждений Чудовского муниципального района.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*   </a:t>
            </a:r>
            <a:r>
              <a:rPr lang="ru-RU" sz="2000" b="1" dirty="0" smtClean="0"/>
              <a:t>Цель проекта </a:t>
            </a:r>
            <a:r>
              <a:rPr lang="ru-RU" sz="2000" dirty="0" smtClean="0"/>
              <a:t>– подготовка учащихся 14-17 лет для работы в летнем лагере с дневным пребыванием детей на базе образовательной организации в должности вожатого.</a:t>
            </a:r>
          </a:p>
          <a:p>
            <a:pPr>
              <a:buNone/>
            </a:pPr>
            <a:r>
              <a:rPr lang="ru-RU" sz="2000" dirty="0" smtClean="0"/>
              <a:t>*   </a:t>
            </a:r>
            <a:r>
              <a:rPr lang="ru-RU" sz="2000" b="1" dirty="0" smtClean="0"/>
              <a:t>Задачи</a:t>
            </a:r>
            <a:r>
              <a:rPr lang="ru-RU" sz="2000" dirty="0" smtClean="0"/>
              <a:t>: формирование социальной компетентности;</a:t>
            </a:r>
          </a:p>
          <a:p>
            <a:pPr>
              <a:buNone/>
            </a:pPr>
            <a:r>
              <a:rPr lang="ru-RU" sz="2000" dirty="0" smtClean="0"/>
              <a:t>                        формирование коммуникативной компетентности;</a:t>
            </a:r>
          </a:p>
          <a:p>
            <a:pPr>
              <a:buNone/>
            </a:pPr>
            <a:r>
              <a:rPr lang="ru-RU" sz="2000" dirty="0" smtClean="0"/>
              <a:t>                         создание условий для осознанного выбора профиля             </a:t>
            </a:r>
          </a:p>
          <a:p>
            <a:pPr>
              <a:buNone/>
            </a:pPr>
            <a:r>
              <a:rPr lang="ru-RU" sz="2000" dirty="0" smtClean="0"/>
              <a:t>                        обучения в старшей школе и будущей профессии.</a:t>
            </a:r>
          </a:p>
          <a:p>
            <a:pPr>
              <a:buNone/>
            </a:pPr>
            <a:r>
              <a:rPr lang="ru-RU" sz="2000" dirty="0" smtClean="0"/>
              <a:t>*   Проект «Школа вожатого» носит практико-ориентированный характер, используются разнообразные методы и приёмы: мини-исследования, объяснительно-иллюстрированный рассказ, поисковая работа, тренинги, игры, проектирование, решение проблемных ситуаций, экскурсии, практикумы.</a:t>
            </a:r>
          </a:p>
          <a:p>
            <a:pPr>
              <a:buNone/>
            </a:pPr>
            <a:r>
              <a:rPr lang="ru-RU" sz="2000" dirty="0" smtClean="0"/>
              <a:t>  * Трудоустройство в летнем лагере – завершающий этап проекта, в ходе которого осуществляется отслеживание результатов реализации проекта «Школа вожатого».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r">
              <a:buNone/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E-mail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hlaneta-detey2008yandex.ru</a:t>
            </a:r>
            <a:endParaRPr lang="ru-RU" sz="1800" dirty="0" smtClean="0"/>
          </a:p>
          <a:p>
            <a:pPr>
              <a:buFont typeface="Arial" charset="0"/>
              <a:buChar char="•"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Особенности проекта «Школа вожатого»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*   Проект реализуется ежегодно в период учебного года с сентября по июнь в условиях массового образовательного учреждения. Это позволяет организовать практическую деятельность участников проекта, приложить свои знания, умения и навыки в социально значимых мероприятиях.</a:t>
            </a:r>
          </a:p>
          <a:p>
            <a:pPr>
              <a:buNone/>
            </a:pPr>
            <a:r>
              <a:rPr lang="ru-RU" sz="2000" dirty="0" smtClean="0"/>
              <a:t>*   Участниками проекта становятся все подростки по желанию, формируется разновозрастная группа в составе 12 -15 человек.</a:t>
            </a:r>
          </a:p>
          <a:p>
            <a:pPr>
              <a:buNone/>
            </a:pPr>
            <a:r>
              <a:rPr lang="ru-RU" sz="2000" dirty="0" smtClean="0"/>
              <a:t>*   Актуальность проекта заключается в предпрофильной подготовки учащихся старшей школы и осознанного выбора будущей профессии – учителя.</a:t>
            </a:r>
          </a:p>
          <a:p>
            <a:pPr>
              <a:buNone/>
            </a:pPr>
            <a:r>
              <a:rPr lang="ru-RU" sz="2000" dirty="0" smtClean="0"/>
              <a:t>  * Проект реализуется на основе игровой, творческой деятельности учащихся.</a:t>
            </a:r>
          </a:p>
          <a:p>
            <a:pPr>
              <a:buNone/>
            </a:pPr>
            <a:r>
              <a:rPr lang="ru-RU" sz="2000" dirty="0" smtClean="0"/>
              <a:t> * Новизна проекта состоит в том, что ежегодно в летние лагеря Чудовского муниципального района трудоустраиваются подростки в качестве вожатого.</a:t>
            </a:r>
          </a:p>
          <a:p>
            <a:pPr algn="r">
              <a:buNone/>
            </a:pP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900" dirty="0" smtClean="0">
                <a:solidFill>
                  <a:schemeClr val="accent5">
                    <a:lumMod val="75000"/>
                  </a:schemeClr>
                </a:solidFill>
              </a:rPr>
              <a:t>E-mail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</a:rPr>
              <a:t>:  </a:t>
            </a:r>
            <a:r>
              <a:rPr lang="en-US" sz="1900" dirty="0" smtClean="0">
                <a:solidFill>
                  <a:schemeClr val="accent5">
                    <a:lumMod val="75000"/>
                  </a:schemeClr>
                </a:solidFill>
              </a:rPr>
              <a:t>hlaneta-detey2008yandex.ru</a:t>
            </a:r>
            <a:endParaRPr lang="ru-RU" sz="1900" dirty="0" smtClean="0"/>
          </a:p>
          <a:p>
            <a:pPr>
              <a:buFont typeface="Arial" charset="0"/>
              <a:buChar char="•"/>
            </a:pPr>
            <a:endParaRPr lang="ru-RU" sz="2000" dirty="0" smtClean="0"/>
          </a:p>
          <a:p>
            <a:pPr>
              <a:buFont typeface="Arial" charset="0"/>
              <a:buChar char="•"/>
            </a:pPr>
            <a:endParaRPr lang="ru-RU" sz="2000" dirty="0" smtClean="0"/>
          </a:p>
          <a:p>
            <a:pPr>
              <a:buFont typeface="Arial" charset="0"/>
              <a:buChar char="•"/>
            </a:pPr>
            <a:endParaRPr lang="ru-RU" sz="2000" dirty="0" smtClean="0"/>
          </a:p>
          <a:p>
            <a:pPr>
              <a:buFont typeface="Arial" charset="0"/>
              <a:buChar char="•"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Ожидаемый результат проекта «Школа вожатого»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Получение теоретических и практических знаний по управлению детским временным коллективом.</a:t>
            </a:r>
          </a:p>
          <a:p>
            <a:r>
              <a:rPr lang="ru-RU" sz="2000" dirty="0" smtClean="0"/>
              <a:t>Приобретение организаторского опыта и опыта самоорганизации.</a:t>
            </a:r>
          </a:p>
          <a:p>
            <a:r>
              <a:rPr lang="ru-RU" sz="2000" dirty="0" smtClean="0"/>
              <a:t>Овладение навыками ориентирования в правовом пространстве при работе с детьми.</a:t>
            </a:r>
          </a:p>
          <a:p>
            <a:r>
              <a:rPr lang="ru-RU" sz="2000" dirty="0" smtClean="0"/>
              <a:t>Раскрытие творческого потенциала участника проекта.</a:t>
            </a:r>
          </a:p>
          <a:p>
            <a:r>
              <a:rPr lang="ru-RU" sz="2000" dirty="0" smtClean="0"/>
              <a:t>Наличие перспектив профессиональной деятельности и личностного роста.</a:t>
            </a:r>
          </a:p>
          <a:p>
            <a:r>
              <a:rPr lang="ru-RU" sz="2000" dirty="0" smtClean="0"/>
              <a:t>Способность принимать решение и брать на себя ответственность при возникновении проблемных и конфликтных ситуаций внутри коллектива.</a:t>
            </a:r>
          </a:p>
          <a:p>
            <a:pPr algn="r">
              <a:buNone/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E-mail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: 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hlaneta-detey2008yandex.ru</a:t>
            </a:r>
            <a:endParaRPr lang="ru-RU" sz="18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Реализация проекта «Школа вожатого»</a:t>
            </a:r>
            <a:endParaRPr lang="ru-RU" sz="2400" dirty="0"/>
          </a:p>
        </p:txBody>
      </p:sp>
      <p:pic>
        <p:nvPicPr>
          <p:cNvPr id="5" name="Содержимое 4" descr="IMG_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14783" y="1524000"/>
            <a:ext cx="3298234" cy="4664075"/>
          </a:xfrm>
        </p:spPr>
      </p:pic>
      <p:pic>
        <p:nvPicPr>
          <p:cNvPr id="6" name="Содержимое 5" descr="IMG_00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56533" y="1524000"/>
            <a:ext cx="3298234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Публикации  о реализации проекта в районной газете «Родина»</a:t>
            </a:r>
            <a:endParaRPr lang="ru-RU" sz="2400" dirty="0"/>
          </a:p>
        </p:txBody>
      </p:sp>
      <p:pic>
        <p:nvPicPr>
          <p:cNvPr id="5" name="Содержимое 4" descr="IMG_0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14783" y="1524000"/>
            <a:ext cx="3298234" cy="4664075"/>
          </a:xfrm>
        </p:spPr>
      </p:pic>
      <p:pic>
        <p:nvPicPr>
          <p:cNvPr id="6" name="Содержимое 5" descr="IMG_0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060848"/>
            <a:ext cx="3657600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Результаты достижений по проекту «Школа вожатого»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Содержимое 10" descr="DSC_0111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3657600" cy="2592363"/>
          </a:xfrm>
        </p:spPr>
      </p:pic>
      <p:pic>
        <p:nvPicPr>
          <p:cNvPr id="12" name="Содержимое 11" descr="DSC_01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3933056"/>
            <a:ext cx="3657600" cy="2520355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460326"/>
            <a:ext cx="5004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E-mail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: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hlaneta-detey2008yandex.ru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2060848"/>
            <a:ext cx="3851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.Сайт образовательной организации: </a:t>
            </a:r>
            <a:r>
              <a:rPr lang="ru-RU" u="sng" dirty="0" smtClean="0">
                <a:solidFill>
                  <a:schemeClr val="accent3">
                    <a:lumMod val="75000"/>
                  </a:schemeClr>
                </a:solidFill>
                <a:hlinkClick r:id="rId4"/>
              </a:rPr>
              <a:t>www.ddt2010.</a:t>
            </a:r>
            <a:r>
              <a:rPr lang="en-US" u="sng" dirty="0" err="1" smtClean="0">
                <a:solidFill>
                  <a:schemeClr val="accent3">
                    <a:lumMod val="75000"/>
                  </a:schemeClr>
                </a:solidFill>
                <a:hlinkClick r:id="rId4"/>
              </a:rPr>
              <a:t>edusite</a:t>
            </a:r>
            <a:r>
              <a:rPr lang="ru-RU" u="sng" dirty="0" smtClean="0">
                <a:solidFill>
                  <a:schemeClr val="accent3">
                    <a:lumMod val="75000"/>
                  </a:schemeClr>
                </a:solidFill>
                <a:hlinkClick r:id="rId4"/>
              </a:rPr>
              <a:t>.</a:t>
            </a:r>
            <a:r>
              <a:rPr lang="en-US" u="sng" dirty="0" err="1" smtClean="0">
                <a:solidFill>
                  <a:schemeClr val="accent3">
                    <a:lumMod val="75000"/>
                  </a:schemeClr>
                </a:solidFill>
                <a:hlinkClick r:id="rId4"/>
              </a:rPr>
              <a:t>ru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Личностное и профессиональное </a:t>
            </a:r>
            <a:br>
              <a:rPr lang="ru-RU" sz="2400" dirty="0" smtClean="0"/>
            </a:br>
            <a:r>
              <a:rPr lang="ru-RU" sz="2400" dirty="0" smtClean="0"/>
              <a:t>самоопределение детей и подростков –</a:t>
            </a:r>
            <a:br>
              <a:rPr lang="ru-RU" sz="2400" dirty="0" smtClean="0"/>
            </a:br>
            <a:r>
              <a:rPr lang="ru-RU" sz="2400" b="1" dirty="0" smtClean="0"/>
              <a:t>миссия дополнительного образования детей</a:t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5" name="Содержимое 4" descr="IMG_0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14783" y="1524000"/>
            <a:ext cx="3298234" cy="4664075"/>
          </a:xfrm>
        </p:spPr>
      </p:pic>
      <p:pic>
        <p:nvPicPr>
          <p:cNvPr id="6" name="Содержимое 5" descr="IMG_0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56533" y="1524000"/>
            <a:ext cx="3298234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166</TotalTime>
  <Words>418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Муниципальное автономное учреждение  дополнительного образования «Дом детского творчества» Новгородская область, город Чудово. </vt:lpstr>
      <vt:lpstr>Педагогический отряд «Отважное ЧУДО-ВО!»</vt:lpstr>
      <vt:lpstr>Проект «Школа вожатого» имеет социально-педагогическую направленность, рассчитан на учащихся 8-10 классов общеобразовательных учреждений Чудовского муниципального района.</vt:lpstr>
      <vt:lpstr>Особенности проекта «Школа вожатого»</vt:lpstr>
      <vt:lpstr>Ожидаемый результат проекта «Школа вожатого»</vt:lpstr>
      <vt:lpstr>Реализация проекта «Школа вожатого»</vt:lpstr>
      <vt:lpstr>Публикации  о реализации проекта в районной газете «Родина»</vt:lpstr>
      <vt:lpstr>Результаты достижений по проекту «Школа вожатого»</vt:lpstr>
      <vt:lpstr>Личностное и профессиональное  самоопределение детей и подростков – миссия дополнительного образования детей </vt:lpstr>
      <vt:lpstr>В  рамках реализации Проекта оказывается содействие в трудоустройстве молодёжи в летние оздоровительные лагеря Чудовского муниципального района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учреждение дополнительного образования «Дом детского творчества» Новгородская область, город Чудово, ул. Некрасова д.19</dc:title>
  <dc:creator>Валюша</dc:creator>
  <cp:lastModifiedBy>1</cp:lastModifiedBy>
  <cp:revision>27</cp:revision>
  <dcterms:created xsi:type="dcterms:W3CDTF">2015-04-06T18:34:16Z</dcterms:created>
  <dcterms:modified xsi:type="dcterms:W3CDTF">2015-07-21T14:36:55Z</dcterms:modified>
</cp:coreProperties>
</file>