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8" r:id="rId3"/>
    <p:sldId id="282" r:id="rId4"/>
    <p:sldId id="280" r:id="rId5"/>
    <p:sldId id="281" r:id="rId6"/>
    <p:sldId id="283" r:id="rId7"/>
    <p:sldId id="284" r:id="rId8"/>
    <p:sldId id="292" r:id="rId9"/>
    <p:sldId id="285" r:id="rId10"/>
    <p:sldId id="286" r:id="rId11"/>
    <p:sldId id="287" r:id="rId12"/>
    <p:sldId id="288" r:id="rId13"/>
    <p:sldId id="293" r:id="rId14"/>
    <p:sldId id="28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4200"/>
    <a:srgbClr val="B000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C390-F208-4235-829F-FF86A3A86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8406011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755C8-C205-48AF-9FFB-1F52070C8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888160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8655D-E703-4172-BE57-6176AC6A0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4990675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D6EB7-EC4C-4A10-9BE1-B1165F854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6387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9392-B908-4008-9E59-4E89E7D25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911106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FCC27-7AE2-4B86-BAE6-47DFC1A8A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621231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A4D3-DB97-4FFF-B3B1-275B6663D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620986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5FAE1-0D17-4217-95BF-3BCB14DFB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410608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70173-68BD-4E23-8AB6-49EFBBBE4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5464545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05C60-64FF-4948-87CB-233959D63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427000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846E-C59A-4125-87E3-A046E90F9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306642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74EB956-388C-4E65-A989-86F508A86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Подарок </a:t>
            </a:r>
            <a:r>
              <a:rPr lang="ru-RU" sz="4000" b="1" dirty="0">
                <a:solidFill>
                  <a:srgbClr val="C00000"/>
                </a:solidFill>
              </a:rPr>
              <a:t>ветерану</a:t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2000" b="1" dirty="0" smtClean="0"/>
          </a:p>
          <a:p>
            <a:pPr marL="0" indent="0" algn="r">
              <a:buNone/>
            </a:pPr>
            <a:endParaRPr lang="ru-RU" sz="2000" b="1" dirty="0"/>
          </a:p>
          <a:p>
            <a:pPr marL="0" indent="0" algn="r">
              <a:buNone/>
            </a:pPr>
            <a:endParaRPr lang="ru-RU" sz="2000" b="1" dirty="0" smtClean="0"/>
          </a:p>
          <a:p>
            <a:pPr marL="0" indent="0" algn="r">
              <a:buNone/>
            </a:pPr>
            <a:endParaRPr lang="ru-RU" sz="2000" b="1" dirty="0"/>
          </a:p>
          <a:p>
            <a:pPr marL="0" indent="0" algn="r">
              <a:buNone/>
            </a:pPr>
            <a:r>
              <a:rPr lang="ru-RU" sz="2000" b="1" dirty="0" smtClean="0"/>
              <a:t>Работу</a:t>
            </a:r>
            <a:r>
              <a:rPr lang="ru-RU" sz="4000" b="1" dirty="0" smtClean="0"/>
              <a:t> </a:t>
            </a:r>
            <a:r>
              <a:rPr lang="ru-RU" sz="2000" b="1" dirty="0" smtClean="0"/>
              <a:t>выполнила:</a:t>
            </a:r>
          </a:p>
          <a:p>
            <a:pPr marL="0" indent="0" algn="r">
              <a:buNone/>
            </a:pPr>
            <a:r>
              <a:rPr lang="ru-RU" sz="2000" b="1" dirty="0" smtClean="0"/>
              <a:t>ученица 2 класса</a:t>
            </a:r>
          </a:p>
          <a:p>
            <a:pPr marL="0" indent="0" algn="r">
              <a:buNone/>
            </a:pPr>
            <a:r>
              <a:rPr lang="ru-RU" sz="2000" b="1" dirty="0" smtClean="0"/>
              <a:t>ГБОУ ООШ д. Два Ключа</a:t>
            </a:r>
          </a:p>
          <a:p>
            <a:pPr marL="0" indent="0" algn="r">
              <a:buNone/>
            </a:pPr>
            <a:r>
              <a:rPr lang="ru-RU" sz="2000" b="1" dirty="0" err="1" smtClean="0"/>
              <a:t>Дябина</a:t>
            </a:r>
            <a:r>
              <a:rPr lang="ru-RU" sz="2000" b="1" dirty="0" smtClean="0"/>
              <a:t> Татьяна</a:t>
            </a:r>
            <a:endParaRPr lang="ru-RU" sz="2000" b="1" dirty="0"/>
          </a:p>
        </p:txBody>
      </p:sp>
      <p:pic>
        <p:nvPicPr>
          <p:cNvPr id="1026" name="Picture 2" descr="C:\Documents and Settings\Admin\Рабочий стол\дябина\гвоздики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4572032" cy="4143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521504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Творческая мастерская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7023" y="1417638"/>
            <a:ext cx="2414016" cy="18105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062" y="3302632"/>
            <a:ext cx="3655938" cy="2741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302632"/>
            <a:ext cx="3655938" cy="2741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4072" y="1429774"/>
            <a:ext cx="2383841" cy="178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48616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Творческая мастерская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80" y="1417638"/>
            <a:ext cx="3477380" cy="26095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802" y="3140968"/>
            <a:ext cx="3655938" cy="274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14805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Панно «Гвоздики»</a:t>
            </a:r>
            <a:endParaRPr lang="ru-RU" sz="4000" b="1" dirty="0"/>
          </a:p>
        </p:txBody>
      </p:sp>
      <p:pic>
        <p:nvPicPr>
          <p:cNvPr id="4" name="Объект 3" descr="http://ped-kopilka.ru/upload/blogs/8211_be59369026215d89242461ce31c5f322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5437" y="1417638"/>
            <a:ext cx="59531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03996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Заключение: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ГВОЗДИКИ РОСАМИ ИСКРЯТСЯ В ДЕНЬ ПОБЕДЫ... » </a:t>
            </a:r>
            <a:br>
              <a:rPr lang="ru-RU" sz="2000" b="1" dirty="0" smtClean="0"/>
            </a:br>
            <a:r>
              <a:rPr lang="ru-RU" sz="2000" dirty="0" smtClean="0"/>
              <a:t>... </a:t>
            </a:r>
            <a:r>
              <a:rPr lang="ru-RU" sz="2000" dirty="0" smtClean="0"/>
              <a:t>Гвоздики – мужества огни! И твёрдость духа! </a:t>
            </a:r>
            <a:br>
              <a:rPr lang="ru-RU" sz="2000" dirty="0" smtClean="0"/>
            </a:br>
            <a:r>
              <a:rPr lang="ru-RU" sz="2000" dirty="0" smtClean="0"/>
              <a:t>Их несгибаемые, гордые цветки </a:t>
            </a:r>
            <a:br>
              <a:rPr lang="ru-RU" sz="2000" dirty="0" smtClean="0"/>
            </a:br>
            <a:r>
              <a:rPr lang="ru-RU" sz="2000" dirty="0" smtClean="0"/>
              <a:t>На узловатом, крепком стебле – боль, разруху, </a:t>
            </a:r>
            <a:br>
              <a:rPr lang="ru-RU" sz="2000" dirty="0" smtClean="0"/>
            </a:br>
            <a:r>
              <a:rPr lang="ru-RU" sz="2000" dirty="0" smtClean="0"/>
              <a:t>Все беды выдержат</a:t>
            </a:r>
            <a:r>
              <a:rPr lang="ru-RU" sz="2000" dirty="0" smtClean="0"/>
              <a:t>!!! </a:t>
            </a:r>
            <a:r>
              <a:rPr lang="ru-RU" sz="2000" dirty="0" smtClean="0"/>
              <a:t>Не сломят их враги</a:t>
            </a:r>
            <a:r>
              <a:rPr lang="ru-RU" sz="2000" dirty="0" smtClean="0"/>
              <a:t>!!!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... Гвоздики красные – как наши ветераны</a:t>
            </a:r>
            <a:r>
              <a:rPr lang="ru-RU" sz="2000" dirty="0" smtClean="0"/>
              <a:t>!!!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Что не сгибаются под тяжестью судьбы </a:t>
            </a:r>
            <a:br>
              <a:rPr lang="ru-RU" sz="2000" dirty="0" smtClean="0"/>
            </a:br>
            <a:r>
              <a:rPr lang="ru-RU" sz="2000" dirty="0" smtClean="0"/>
              <a:t>И не сдаются никогда на поле брани</a:t>
            </a:r>
            <a:r>
              <a:rPr lang="ru-RU" sz="2000" dirty="0" smtClean="0"/>
              <a:t>!!!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«Цветы огня</a:t>
            </a:r>
            <a:r>
              <a:rPr lang="ru-RU" sz="2000" dirty="0" smtClean="0"/>
              <a:t>»! </a:t>
            </a:r>
            <a:r>
              <a:rPr lang="ru-RU" sz="2000" dirty="0" smtClean="0"/>
              <a:t>«Цветы любви</a:t>
            </a:r>
            <a:r>
              <a:rPr lang="ru-RU" sz="2000" dirty="0" smtClean="0"/>
              <a:t>»! </a:t>
            </a:r>
            <a:r>
              <a:rPr lang="ru-RU" sz="2000" dirty="0" smtClean="0"/>
              <a:t>«Цветы борьбы</a:t>
            </a:r>
            <a:r>
              <a:rPr lang="ru-RU" sz="2000" dirty="0" smtClean="0"/>
              <a:t>»!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Да</a:t>
            </a:r>
            <a:r>
              <a:rPr lang="ru-RU" sz="2000" dirty="0" smtClean="0"/>
              <a:t>, иногда Победа росами искрится </a:t>
            </a:r>
            <a:br>
              <a:rPr lang="ru-RU" sz="2000" dirty="0" smtClean="0"/>
            </a:br>
            <a:r>
              <a:rPr lang="ru-RU" sz="2000" dirty="0" smtClean="0"/>
              <a:t>На ярко-огненных, махровых лепестках</a:t>
            </a:r>
            <a:r>
              <a:rPr lang="ru-RU" sz="2000" dirty="0" smtClean="0"/>
              <a:t>...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То снятся им</a:t>
            </a:r>
            <a:r>
              <a:rPr lang="ru-RU" sz="2000" dirty="0" smtClean="0"/>
              <a:t>... </a:t>
            </a:r>
            <a:r>
              <a:rPr lang="ru-RU" sz="2000" dirty="0" smtClean="0"/>
              <a:t>войны тревожные страницы</a:t>
            </a:r>
            <a:r>
              <a:rPr lang="ru-RU" sz="2000" dirty="0" smtClean="0"/>
              <a:t>...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Ведь День Победы – «со слезами на глазах</a:t>
            </a:r>
            <a:r>
              <a:rPr lang="ru-RU" sz="2000" dirty="0" smtClean="0"/>
              <a:t>»!!!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9" name="Picture 3" descr="C:\Documents and Settings\Admin\Рабочий стол\гвоздики\04388a507aa9a83e29d3892d89820334_i-25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000240"/>
            <a:ext cx="2000264" cy="41012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Источники: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b="1" dirty="0" smtClean="0"/>
              <a:t> </a:t>
            </a:r>
            <a:r>
              <a:rPr lang="ru-RU" sz="2000" b="1" dirty="0" smtClean="0"/>
              <a:t>1.http</a:t>
            </a:r>
            <a:r>
              <a:rPr lang="ru-RU" sz="2000" b="1" dirty="0" smtClean="0"/>
              <a:t>://www.openclass.ru/node/256663</a:t>
            </a:r>
          </a:p>
          <a:p>
            <a:pPr lvl="0" algn="just"/>
            <a:r>
              <a:rPr lang="ru-RU" sz="2000" b="1" dirty="0" smtClean="0"/>
              <a:t>2.С.В.Шевченко</a:t>
            </a:r>
            <a:r>
              <a:rPr lang="ru-RU" sz="2000" b="1" dirty="0" smtClean="0"/>
              <a:t>, В.Г.Денисова «Классные часы», издательство «Учитель», Волгоград, 2005 г.</a:t>
            </a:r>
          </a:p>
          <a:p>
            <a:pPr lvl="0" algn="just"/>
            <a:r>
              <a:rPr lang="ru-RU" sz="2000" b="1" dirty="0" smtClean="0"/>
              <a:t>3.П.И.Потёмкин </a:t>
            </a:r>
            <a:r>
              <a:rPr lang="ru-RU" sz="2000" b="1" dirty="0" smtClean="0"/>
              <a:t>«Историко-художественная хрестоматия по великой отечественной войне», Москва «Просвещение», 1987 г.</a:t>
            </a:r>
          </a:p>
          <a:p>
            <a:pPr algn="just"/>
            <a:r>
              <a:rPr lang="ru-RU" sz="2000" b="1" dirty="0" smtClean="0"/>
              <a:t>4.http</a:t>
            </a:r>
            <a:r>
              <a:rPr lang="ru-RU" sz="2000" b="1" dirty="0" smtClean="0"/>
              <a:t>://ped-kopilka.ru. Подарки на 9 мая своими руками.</a:t>
            </a:r>
          </a:p>
          <a:p>
            <a:pPr algn="just"/>
            <a:r>
              <a:rPr lang="ru-RU" sz="2000" b="1" dirty="0" smtClean="0"/>
              <a:t>5.http</a:t>
            </a:r>
            <a:r>
              <a:rPr lang="ru-RU" sz="2000" b="1" dirty="0" smtClean="0"/>
              <a:t>://www.mamac.ru. Интересные поделки вместе с мамами.</a:t>
            </a:r>
          </a:p>
          <a:p>
            <a:pPr algn="just"/>
            <a:r>
              <a:rPr lang="ru-RU" sz="2000" b="1" dirty="0" smtClean="0"/>
              <a:t>6.http</a:t>
            </a:r>
            <a:r>
              <a:rPr lang="ru-RU" sz="2000" b="1" dirty="0" smtClean="0"/>
              <a:t>://</a:t>
            </a:r>
            <a:r>
              <a:rPr lang="ru-RU" sz="2000" b="1" dirty="0" smtClean="0"/>
              <a:t>ped-kopilka.ru/blogs/gnevanova-olga-mihailovna.Панно </a:t>
            </a:r>
            <a:r>
              <a:rPr lang="ru-RU" sz="2000" b="1" dirty="0" smtClean="0"/>
              <a:t>«Гвоздики»</a:t>
            </a:r>
          </a:p>
          <a:p>
            <a:pPr algn="just"/>
            <a:r>
              <a:rPr lang="ru-RU" sz="2000" b="1" dirty="0" smtClean="0"/>
              <a:t>7.http</a:t>
            </a:r>
            <a:r>
              <a:rPr lang="ru-RU" sz="2000" b="1" dirty="0" smtClean="0"/>
              <a:t>://www.playcast.ru. 70 – </a:t>
            </a:r>
            <a:r>
              <a:rPr lang="ru-RU" sz="2000" b="1" dirty="0" err="1" smtClean="0"/>
              <a:t>летие</a:t>
            </a:r>
            <a:r>
              <a:rPr lang="ru-RU" sz="2000" b="1" dirty="0" smtClean="0"/>
              <a:t> Великой победы!</a:t>
            </a:r>
          </a:p>
          <a:p>
            <a:pPr algn="just"/>
            <a:r>
              <a:rPr lang="ru-RU" sz="2000" b="1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33245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Проблема: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spc="-150" dirty="0"/>
              <a:t>Что подарить ветерану  войны?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spc="-150" dirty="0"/>
              <a:t>Мне очень хотелось бы сделать памятный подарок своими руками</a:t>
            </a:r>
          </a:p>
          <a:p>
            <a:endParaRPr lang="ru-RU" sz="2800" dirty="0"/>
          </a:p>
        </p:txBody>
      </p:sp>
      <p:pic>
        <p:nvPicPr>
          <p:cNvPr id="4" name="Рисунок 3" descr="http://ped-kopilka.ru/upload/blogs/8211_20e47a346a5f3ac9b7d5949e727a13c1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86058"/>
            <a:ext cx="1928826" cy="159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\Рабочий стол\дябина\гвоздики\blog13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9" y="4429132"/>
            <a:ext cx="2143140" cy="164307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дябина\гвоздики\blog130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571744"/>
            <a:ext cx="1500198" cy="1628775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дябина\гвоздики\blog126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477866"/>
            <a:ext cx="1800229" cy="159434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дябина\гвоздики\blog128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000372"/>
            <a:ext cx="2214578" cy="1357322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дябина\гвоздики\blog1285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4143380"/>
            <a:ext cx="1643074" cy="2143140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дябина\гвоздики\blog1288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4429132"/>
            <a:ext cx="1571636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57401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Цель: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Изготовление панно к празднику  9 мая ветеранам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2571744"/>
            <a:ext cx="3643312" cy="3643312"/>
          </a:xfrm>
          <a:prstGeom prst="rect">
            <a:avLst/>
          </a:prstGeom>
        </p:spPr>
      </p:pic>
      <p:pic>
        <p:nvPicPr>
          <p:cNvPr id="3074" name="Picture 2" descr="C:\Documents and Settings\Admin\Рабочий стол\дябина\гвоздики\эмбле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85992"/>
            <a:ext cx="3697156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641089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Задачи: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sz="2800" b="1" dirty="0"/>
              <a:t>Образовательные:</a:t>
            </a:r>
            <a:r>
              <a:rPr lang="ru-RU" sz="2800" dirty="0"/>
              <a:t> обучить способам изготовления цветка гвоздики из макарон</a:t>
            </a:r>
          </a:p>
          <a:p>
            <a:pPr algn="just" eaLnBrk="1" hangingPunct="1">
              <a:buFontTx/>
              <a:buNone/>
            </a:pPr>
            <a:r>
              <a:rPr lang="ru-RU" sz="2800" b="1" dirty="0"/>
              <a:t>Развивающие:</a:t>
            </a:r>
            <a:r>
              <a:rPr lang="ru-RU" sz="2800" dirty="0"/>
              <a:t> развивать воображение по составлению композиции, художественный вкус по выбору цветов, мелкую моторику в процессе изготовления панно</a:t>
            </a:r>
          </a:p>
          <a:p>
            <a:pPr algn="just" eaLnBrk="1" hangingPunct="1">
              <a:buFontTx/>
              <a:buNone/>
            </a:pPr>
            <a:r>
              <a:rPr lang="ru-RU" sz="2800" b="1" dirty="0"/>
              <a:t>Воспитательные:</a:t>
            </a:r>
            <a:r>
              <a:rPr lang="ru-RU" sz="2800" dirty="0"/>
              <a:t> воспитывать патриотизм, уважение и восхищение подвигами советских людей на фронте и в тылу</a:t>
            </a:r>
          </a:p>
        </p:txBody>
      </p:sp>
    </p:spTree>
    <p:extLst>
      <p:ext uri="{BB962C8B-B14F-4D97-AF65-F5344CB8AC3E}">
        <p14:creationId xmlns:p14="http://schemas.microsoft.com/office/powerpoint/2010/main" xmlns="" val="5788835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Символы </a:t>
            </a:r>
            <a:r>
              <a:rPr lang="ru-RU" sz="4000" b="1" dirty="0"/>
              <a:t>победы – 9 мая 1945года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ru-RU" sz="2800" dirty="0"/>
              <a:t>Георгиевская лента</a:t>
            </a:r>
          </a:p>
          <a:p>
            <a:pPr eaLnBrk="1" hangingPunct="1">
              <a:buFontTx/>
              <a:buChar char="-"/>
            </a:pPr>
            <a:r>
              <a:rPr lang="ru-RU" sz="2800" dirty="0"/>
              <a:t>Памятники</a:t>
            </a:r>
          </a:p>
          <a:p>
            <a:pPr eaLnBrk="1" hangingPunct="1">
              <a:buFontTx/>
              <a:buChar char="-"/>
            </a:pPr>
            <a:r>
              <a:rPr lang="ru-RU" sz="2800" dirty="0"/>
              <a:t>Торжественный салют</a:t>
            </a:r>
          </a:p>
          <a:p>
            <a:pPr eaLnBrk="1" hangingPunct="1">
              <a:buFontTx/>
              <a:buChar char="-"/>
            </a:pPr>
            <a:r>
              <a:rPr lang="ru-RU" sz="2800" dirty="0"/>
              <a:t>Парад воинов - победителей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005064"/>
            <a:ext cx="2209800" cy="1657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051556"/>
            <a:ext cx="2300573" cy="3257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212" y="4005064"/>
            <a:ext cx="2209800" cy="1657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7842" y="1535890"/>
            <a:ext cx="2523744" cy="142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7437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Букет из гвоздик – неотъемлемый атрибут Дня Победы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844824"/>
            <a:ext cx="3643312" cy="3643312"/>
          </a:xfrm>
        </p:spPr>
      </p:pic>
    </p:spTree>
    <p:extLst>
      <p:ext uri="{BB962C8B-B14F-4D97-AF65-F5344CB8AC3E}">
        <p14:creationId xmlns:p14="http://schemas.microsoft.com/office/powerpoint/2010/main" xmlns="" val="28646484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Панно «Гвоздики»</a:t>
            </a:r>
            <a:endParaRPr lang="ru-RU" sz="4000" b="1" dirty="0"/>
          </a:p>
        </p:txBody>
      </p:sp>
      <p:pic>
        <p:nvPicPr>
          <p:cNvPr id="4" name="Объект 3" descr="http://ped-kopilka.ru/upload/blogs/8211_231c29222fb9157b950f4693aa2d9476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688" y="1417638"/>
            <a:ext cx="59531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077885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Экономическое обоснование</a:t>
            </a: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09" y="1142984"/>
          <a:ext cx="7858181" cy="4929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27"/>
                <a:gridCol w="1493054"/>
                <a:gridCol w="1414472"/>
                <a:gridCol w="1178728"/>
              </a:tblGrid>
              <a:tr h="3710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Материал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Расход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Стоимость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27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Цветной картон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листа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3327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Макароны: бантики, колечки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пачки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55р и 36р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91р</a:t>
                      </a:r>
                      <a:endParaRPr lang="ru-RU" sz="1400" dirty="0"/>
                    </a:p>
                  </a:txBody>
                  <a:tcPr/>
                </a:tc>
              </a:tr>
              <a:tr h="3327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Крышечки от соков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3327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Двухсторонний скотч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3327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Канцелярский нож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</a:t>
                      </a:r>
                      <a:endParaRPr lang="ru-RU" sz="1400" dirty="0"/>
                    </a:p>
                  </a:txBody>
                  <a:tcPr/>
                </a:tc>
              </a:tr>
              <a:tr h="332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Клей момент прозрачный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</a:t>
                      </a:r>
                      <a:r>
                        <a:rPr lang="ru-RU" sz="1400" dirty="0" err="1" smtClean="0"/>
                        <a:t>шт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</a:tr>
              <a:tr h="5656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Клей - карандаш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27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Клей ПВА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3327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Фигурные ножницы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3327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Ершики для творчества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</a:t>
                      </a:r>
                      <a:r>
                        <a:rPr lang="ru-RU" sz="1400" dirty="0" err="1" smtClean="0"/>
                        <a:t>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</a:t>
                      </a:r>
                      <a:r>
                        <a:rPr lang="ru-RU" sz="1400" dirty="0" err="1" smtClean="0"/>
                        <a:t>р</a:t>
                      </a:r>
                      <a:endParaRPr lang="ru-RU" sz="1400" dirty="0"/>
                    </a:p>
                  </a:txBody>
                  <a:tcPr/>
                </a:tc>
              </a:tr>
              <a:tr h="3327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Гуашь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3327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Рамка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</a:t>
                      </a:r>
                      <a:r>
                        <a:rPr lang="ru-RU" sz="1400" dirty="0" err="1" smtClean="0"/>
                        <a:t>шт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140 </a:t>
                      </a:r>
                      <a:r>
                        <a:rPr lang="ru-RU" sz="1400" dirty="0" err="1" smtClean="0"/>
                        <a:t>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140</a:t>
                      </a:r>
                      <a:endParaRPr lang="ru-RU" sz="1400" dirty="0"/>
                    </a:p>
                  </a:txBody>
                  <a:tcPr/>
                </a:tc>
              </a:tr>
              <a:tr h="33271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299 </a:t>
                      </a:r>
                      <a:r>
                        <a:rPr lang="ru-RU" sz="1400" dirty="0" err="1" smtClean="0"/>
                        <a:t>р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Творческая мастерская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679" y="1417638"/>
            <a:ext cx="3681374" cy="27610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345619"/>
            <a:ext cx="3655938" cy="2741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9810" y="1124746"/>
            <a:ext cx="3198945" cy="239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95556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425</TotalTime>
  <Words>221</Words>
  <Application>Microsoft Office PowerPoint</Application>
  <PresentationFormat>Экран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День Победы_06</vt:lpstr>
      <vt:lpstr> Подарок ветерану </vt:lpstr>
      <vt:lpstr>Проблема:</vt:lpstr>
      <vt:lpstr>Цель:</vt:lpstr>
      <vt:lpstr>Задачи:</vt:lpstr>
      <vt:lpstr> Символы победы – 9 мая 1945года </vt:lpstr>
      <vt:lpstr>Букет из гвоздик – неотъемлемый атрибут Дня Победы</vt:lpstr>
      <vt:lpstr>Панно «Гвоздики»</vt:lpstr>
      <vt:lpstr>Экономическое обоснование</vt:lpstr>
      <vt:lpstr>Творческая мастерская</vt:lpstr>
      <vt:lpstr>Творческая мастерская</vt:lpstr>
      <vt:lpstr>Творческая мастерская</vt:lpstr>
      <vt:lpstr>Панно «Гвоздики»</vt:lpstr>
      <vt:lpstr>Заключение:</vt:lpstr>
      <vt:lpstr>Источники: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Игорь</cp:lastModifiedBy>
  <cp:revision>73</cp:revision>
  <dcterms:created xsi:type="dcterms:W3CDTF">2013-03-16T20:41:41Z</dcterms:created>
  <dcterms:modified xsi:type="dcterms:W3CDTF">2015-04-05T14:25:32Z</dcterms:modified>
</cp:coreProperties>
</file>