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62" r:id="rId4"/>
    <p:sldId id="274" r:id="rId5"/>
    <p:sldId id="288" r:id="rId6"/>
    <p:sldId id="278" r:id="rId7"/>
    <p:sldId id="280" r:id="rId8"/>
    <p:sldId id="281" r:id="rId9"/>
    <p:sldId id="273" r:id="rId10"/>
    <p:sldId id="263" r:id="rId11"/>
    <p:sldId id="270" r:id="rId12"/>
    <p:sldId id="271" r:id="rId13"/>
    <p:sldId id="284" r:id="rId14"/>
    <p:sldId id="272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6B3759-8962-4661-90EF-C050F972007C}" type="datetimeFigureOut">
              <a:rPr lang="ru-RU" smtClean="0"/>
              <a:pPr/>
              <a:t>28.05.2013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BF4E0A6-421C-4FAE-B3BE-DA768BFCB5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429552" cy="6858000"/>
          </a:xfrm>
          <a:prstGeom prst="star32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00164" y="2500306"/>
            <a:ext cx="8062912" cy="175260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ГРУППА 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60167" y="3160166"/>
            <a:ext cx="6858000" cy="537667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46166" y="3160167"/>
            <a:ext cx="6858000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399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согласия и примирения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5" descr="DSC03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09207"/>
            <a:ext cx="6215106" cy="564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43513" y="2857512"/>
            <a:ext cx="6858000" cy="1142975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28949" y="2928949"/>
            <a:ext cx="6858000" cy="10001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39903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Трудовые будни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04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5756" y="785794"/>
            <a:ext cx="8135985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0652" y="2964652"/>
            <a:ext cx="6858000" cy="928696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64652" y="2964652"/>
            <a:ext cx="6858000" cy="9286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2984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О, СПОРТ! Ты мой кумир!</a:t>
            </a:r>
            <a:endParaRPr lang="ru-RU" dirty="0"/>
          </a:p>
        </p:txBody>
      </p:sp>
      <p:pic>
        <p:nvPicPr>
          <p:cNvPr id="4" name="Содержимое 3" descr="DSCF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6858048" cy="593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0652" y="2964652"/>
            <a:ext cx="6858000" cy="928696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64652" y="2964652"/>
            <a:ext cx="6858000" cy="9286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то-0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143636" cy="681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0652" y="2964652"/>
            <a:ext cx="6858000" cy="928696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64652" y="2964652"/>
            <a:ext cx="6858000" cy="9286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3990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Мы верим 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твердо 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в героев спорта!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Содержимое 5" descr="Фото4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5357818" cy="495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14942" y="1714488"/>
            <a:ext cx="41392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победа,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воздух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нужна!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3325" y="5051425"/>
            <a:ext cx="1827213" cy="1504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56 -0.03472 C -0.18368 -0.06806 -0.23663 -0.10139 -0.2566 -0.15347 C -0.27656 -0.20556 -0.26528 -0.27222 -0.25 -0.34768 C -0.23472 -0.42315 -0.21962 -0.55116 -0.16528 -0.60579 C -0.11094 -0.66042 0.02031 -0.70324 0.07604 -0.67523 C 0.13177 -0.64722 0.15486 -0.53472 0.16944 -0.4375 C 0.18403 -0.34028 0.19132 -0.16551 0.16302 -0.09282 C 0.13472 -0.01968 0.0243 -0.01435 1.38889E-6 -4.07407E-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r>
              <a:rPr lang="ru-RU" dirty="0" smtClean="0"/>
              <a:t>Мы хотим всем рекордам наши звонкие дать имена!</a:t>
            </a:r>
            <a:endParaRPr lang="ru-RU" dirty="0"/>
          </a:p>
        </p:txBody>
      </p:sp>
      <p:pic>
        <p:nvPicPr>
          <p:cNvPr id="4" name="Содержимое 3" descr="Фото4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92266"/>
            <a:ext cx="3500430" cy="5222882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4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330620"/>
            <a:ext cx="3857652" cy="5527380"/>
          </a:xfrm>
          <a:prstGeom prst="flowChartMultidocumen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71612"/>
            <a:ext cx="8229600" cy="57332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2239E-6 C -0.18178 -0.00555 -0.36355 -0.0111 -0.41945 -0.09944 C -0.47535 -0.18779 -0.40087 -0.43293 -0.33577 -0.53076 C -0.27066 -0.62858 -0.12327 -0.67622 -0.0283 -0.68594 C 0.06666 -0.69565 0.23038 -0.65911 0.2342 -0.58857 C 0.23836 -0.51827 0.03611 -0.31614 -0.00452 -0.2624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4453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84758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7746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семья вместе,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 и душа на месте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46166" y="3160167"/>
            <a:ext cx="6858000" cy="537667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160167" y="3160166"/>
            <a:ext cx="6858000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Чайная церемония)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Фото-0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7072362" cy="476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46166" y="3160167"/>
            <a:ext cx="6858000" cy="537667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160167" y="3160166"/>
            <a:ext cx="6858000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Вороний день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DSC05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571504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0"/>
            <a:ext cx="2286016" cy="692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446166" y="3160167"/>
            <a:ext cx="6858000" cy="537667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3160167" y="3160166"/>
            <a:ext cx="6858000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«Наши руки не для скуки»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IMG_7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6346049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140965" y="3140965"/>
            <a:ext cx="6858002" cy="576072"/>
          </a:xfrm>
          <a:prstGeom prst="rect">
            <a:avLst/>
          </a:prstGeom>
          <a:noFill/>
        </p:spPr>
      </p:pic>
      <p:pic>
        <p:nvPicPr>
          <p:cNvPr id="7171" name="Picture 3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26964" y="3140966"/>
            <a:ext cx="6858001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7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7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0"/>
            <a:ext cx="74352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86389" y="3000389"/>
            <a:ext cx="6858000" cy="857223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64668" y="2964668"/>
            <a:ext cx="6858000" cy="928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79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02765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7052012(00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Театр миниатюр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IMG_2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5" y="1285861"/>
            <a:ext cx="7429521" cy="5572140"/>
          </a:xfrm>
          <a:prstGeom prst="doubleWav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46166" y="3160166"/>
            <a:ext cx="6858000" cy="537667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160167" y="3160166"/>
            <a:ext cx="6858000" cy="5376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</TotalTime>
  <Words>64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 </vt:lpstr>
      <vt:lpstr>Слайд 2</vt:lpstr>
      <vt:lpstr>Чайная церемония)</vt:lpstr>
      <vt:lpstr>Вороний день</vt:lpstr>
      <vt:lpstr>«Наши руки не для скуки»</vt:lpstr>
      <vt:lpstr>Слайд 6</vt:lpstr>
      <vt:lpstr>Слайд 7</vt:lpstr>
      <vt:lpstr>Слайд 8</vt:lpstr>
      <vt:lpstr>     Театр миниатюр</vt:lpstr>
      <vt:lpstr>День согласия и примирения</vt:lpstr>
      <vt:lpstr>     Трудовые будни</vt:lpstr>
      <vt:lpstr>О, СПОРТ! Ты мой кумир!</vt:lpstr>
      <vt:lpstr>Слайд 13</vt:lpstr>
      <vt:lpstr>Мы верим твердо в героев спорта!</vt:lpstr>
      <vt:lpstr>Мы хотим всем рекордам наши звонкие дать имена!</vt:lpstr>
      <vt:lpstr>Спасибо за внимание!!!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ГРУППА</dc:title>
  <dc:creator>интернат</dc:creator>
  <cp:lastModifiedBy>3</cp:lastModifiedBy>
  <cp:revision>21</cp:revision>
  <dcterms:created xsi:type="dcterms:W3CDTF">2013-05-13T10:34:17Z</dcterms:created>
  <dcterms:modified xsi:type="dcterms:W3CDTF">2013-05-28T16:12:43Z</dcterms:modified>
</cp:coreProperties>
</file>