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Набор Военно-грузинской дороги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(археологический вариант)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абор-ВГД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797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Набор-ВГД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24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Набор-ВГД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0"/>
            <a:ext cx="74427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бор-ВГД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3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абор-ВГД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1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абор-ВГД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3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абор-ВГД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968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абор-ВГД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400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абор-ВГД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9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абор-ВГД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абор-ВГД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" y="404664"/>
            <a:ext cx="9142423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Набор Военно-грузинской дороги  (археологический вариант)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Набор Военно-грузинской дороги  (археологический вариант)</dc:title>
  <dc:creator>Uchit</dc:creator>
  <cp:lastModifiedBy>Uchit</cp:lastModifiedBy>
  <cp:revision>1</cp:revision>
  <dcterms:created xsi:type="dcterms:W3CDTF">2018-06-29T07:18:28Z</dcterms:created>
  <dcterms:modified xsi:type="dcterms:W3CDTF">2018-06-29T07:23:59Z</dcterms:modified>
</cp:coreProperties>
</file>