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Исторического Музея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Яяя\DSC05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Яяя\DSC05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1.  «Древнейшее время»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2. Кубанская культура. </a:t>
            </a:r>
            <a:br>
              <a:rPr lang="ru-RU" dirty="0" smtClean="0"/>
            </a:br>
            <a:r>
              <a:rPr lang="ru-RU" dirty="0" smtClean="0"/>
              <a:t>Экскурсовод ученица 8кл. </a:t>
            </a:r>
            <a:r>
              <a:rPr lang="ru-RU" dirty="0" err="1" smtClean="0"/>
              <a:t>Хосаева</a:t>
            </a:r>
            <a:r>
              <a:rPr lang="ru-RU" dirty="0" smtClean="0"/>
              <a:t> А.</a:t>
            </a:r>
            <a:endParaRPr lang="ru-RU" dirty="0"/>
          </a:p>
        </p:txBody>
      </p:sp>
      <p:pic>
        <p:nvPicPr>
          <p:cNvPr id="2050" name="Picture 2" descr="F:\Яяя\DSC0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Экспозиция 3. </a:t>
            </a:r>
            <a:br>
              <a:rPr lang="ru-RU" dirty="0" smtClean="0"/>
            </a:br>
            <a:r>
              <a:rPr lang="ru-RU" dirty="0" smtClean="0"/>
              <a:t>Скифы, Сарматы, Аланы.</a:t>
            </a:r>
            <a:br>
              <a:rPr lang="ru-RU" dirty="0" smtClean="0"/>
            </a:br>
            <a:r>
              <a:rPr lang="ru-RU" dirty="0" smtClean="0"/>
              <a:t>Экскурсовод ученик 8 </a:t>
            </a:r>
            <a:r>
              <a:rPr lang="ru-RU" dirty="0" err="1" smtClean="0"/>
              <a:t>кл</a:t>
            </a:r>
            <a:r>
              <a:rPr lang="ru-RU" dirty="0" smtClean="0"/>
              <a:t>. Туаев Дж.</a:t>
            </a:r>
            <a:endParaRPr lang="ru-RU" dirty="0"/>
          </a:p>
        </p:txBody>
      </p:sp>
      <p:pic>
        <p:nvPicPr>
          <p:cNvPr id="3074" name="Picture 2" descr="F:\Яяя\DSC05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Экспозиция 4. Этнографический раздел</a:t>
            </a:r>
            <a:endParaRPr lang="ru-RU" dirty="0"/>
          </a:p>
        </p:txBody>
      </p:sp>
      <p:pic>
        <p:nvPicPr>
          <p:cNvPr id="4098" name="Picture 2" descr="F:\Яяя\DSC05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Экспозиция 5. Дударовы</a:t>
            </a:r>
            <a:br>
              <a:rPr lang="ru-RU" dirty="0" smtClean="0"/>
            </a:br>
            <a:r>
              <a:rPr lang="ru-RU" dirty="0" smtClean="0"/>
              <a:t>Экскурсовод ученик 8кл. Мелконян Т.</a:t>
            </a:r>
            <a:endParaRPr lang="ru-RU" dirty="0"/>
          </a:p>
        </p:txBody>
      </p:sp>
      <p:pic>
        <p:nvPicPr>
          <p:cNvPr id="5122" name="Picture 2" descr="F:\Яяя\DSC0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Фотогалерея Исторического Музея</vt:lpstr>
      <vt:lpstr>Слайд 2</vt:lpstr>
      <vt:lpstr>Экспозиция 1.  «Древнейшее время»</vt:lpstr>
      <vt:lpstr>Экспозиция 2. Кубанская культура.  Экскурсовод ученица 8кл. Хосаева А.</vt:lpstr>
      <vt:lpstr>Экспозиция 3.  Скифы, Сарматы, Аланы. Экскурсовод ученик 8 кл. Туаев Дж.</vt:lpstr>
      <vt:lpstr>Экспозиция 4. Этнографический раздел</vt:lpstr>
      <vt:lpstr>Экспозиция 5. Дударовы Экскурсовод ученик 8кл. Мелконян 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Фотогалерея Исторического Музея</dc:title>
  <dc:creator>Uchit</dc:creator>
  <cp:lastModifiedBy>Uchit</cp:lastModifiedBy>
  <cp:revision>3</cp:revision>
  <dcterms:created xsi:type="dcterms:W3CDTF">2018-06-29T07:33:59Z</dcterms:created>
  <dcterms:modified xsi:type="dcterms:W3CDTF">2018-06-29T07:47:45Z</dcterms:modified>
</cp:coreProperties>
</file>