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60" r:id="rId3"/>
    <p:sldId id="261" r:id="rId4"/>
    <p:sldId id="262" r:id="rId5"/>
    <p:sldId id="264" r:id="rId6"/>
    <p:sldId id="266" r:id="rId7"/>
    <p:sldId id="263" r:id="rId8"/>
    <p:sldId id="268" r:id="rId9"/>
    <p:sldId id="269" r:id="rId10"/>
    <p:sldId id="270" r:id="rId11"/>
    <p:sldId id="271" r:id="rId12"/>
    <p:sldId id="267" r:id="rId13"/>
    <p:sldId id="272" r:id="rId14"/>
    <p:sldId id="258" r:id="rId15"/>
    <p:sldId id="276" r:id="rId16"/>
    <p:sldId id="275" r:id="rId17"/>
    <p:sldId id="274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38B16-6F39-4DBE-8A10-6DD90E85C792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216C9-48F8-4FB8-BBE3-8CC1FA819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902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216C9-48F8-4FB8-BBE3-8CC1FA819CC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180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157B-E8F7-44C7-A539-4AAE307C27C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63A7-666E-4101-93CE-D42FE1964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2085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157B-E8F7-44C7-A539-4AAE307C27C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63A7-666E-4101-93CE-D42FE1964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896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157B-E8F7-44C7-A539-4AAE307C27C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63A7-666E-4101-93CE-D42FE1964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009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157B-E8F7-44C7-A539-4AAE307C27C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63A7-666E-4101-93CE-D42FE1964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609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157B-E8F7-44C7-A539-4AAE307C27C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63A7-666E-4101-93CE-D42FE1964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6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157B-E8F7-44C7-A539-4AAE307C27C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63A7-666E-4101-93CE-D42FE1964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016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157B-E8F7-44C7-A539-4AAE307C27C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63A7-666E-4101-93CE-D42FE1964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657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157B-E8F7-44C7-A539-4AAE307C27C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63A7-666E-4101-93CE-D42FE1964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1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157B-E8F7-44C7-A539-4AAE307C27C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63A7-666E-4101-93CE-D42FE1964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5228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157B-E8F7-44C7-A539-4AAE307C27C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63A7-666E-4101-93CE-D42FE1964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779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157B-E8F7-44C7-A539-4AAE307C27C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B63A7-666E-4101-93CE-D42FE1964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105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1157B-E8F7-44C7-A539-4AAE307C27CD}" type="datetimeFigureOut">
              <a:rPr lang="ru-RU" smtClean="0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B63A7-666E-4101-93CE-D42FE1964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987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6014"/>
            <a:ext cx="9058089" cy="683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Segoe Print" pitchFamily="2" charset="0"/>
              </a:rPr>
              <a:t>ОБЪЯВЛЕНИЕ</a:t>
            </a:r>
            <a:endParaRPr lang="ru-RU" sz="5400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244" y="1340768"/>
            <a:ext cx="8643845" cy="54006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5700" b="1" dirty="0" smtClean="0">
                <a:solidFill>
                  <a:srgbClr val="C00000"/>
                </a:solidFill>
              </a:rPr>
              <a:t>Средняя школа, вторая, </a:t>
            </a:r>
          </a:p>
          <a:p>
            <a:pPr marL="0" indent="0" algn="ctr">
              <a:buNone/>
            </a:pPr>
            <a:r>
              <a:rPr lang="ru-RU" sz="5700" b="1" dirty="0" smtClean="0">
                <a:solidFill>
                  <a:srgbClr val="C00000"/>
                </a:solidFill>
              </a:rPr>
              <a:t>любимая, в субботу, после пяти….</a:t>
            </a:r>
            <a:endParaRPr lang="ru-RU" sz="4100" b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8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«Удивительный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8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мир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8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детства»</a:t>
            </a:r>
            <a:endParaRPr lang="ru-RU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" name="Picture 9" descr="MCj0435751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6632"/>
            <a:ext cx="1273562" cy="132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07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75" y="11113"/>
            <a:ext cx="9059863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Марина\Desktop\Вечер втреч 2015\IMG_5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096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419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75" y="11113"/>
            <a:ext cx="9059863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Марина\Desktop\Вечер втреч 2015\IMG_56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57" r="6061" b="4432"/>
          <a:stretch/>
        </p:blipFill>
        <p:spPr bwMode="auto">
          <a:xfrm>
            <a:off x="251520" y="476672"/>
            <a:ext cx="8640960" cy="624316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0050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75" y="11113"/>
            <a:ext cx="9059863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Марина\Desktop\Вечер втреч 2015\IMG_54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76" y="620688"/>
            <a:ext cx="9067383" cy="604492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5613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75" y="11113"/>
            <a:ext cx="9059863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Марина\Desktop\Вечер втреч 2015\IMG_56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1"/>
          <a:stretch/>
        </p:blipFill>
        <p:spPr bwMode="auto">
          <a:xfrm>
            <a:off x="230115" y="620688"/>
            <a:ext cx="8682182" cy="6096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0522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2656"/>
            <a:ext cx="9059863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466" y="55565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Выпускники 2007 года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Марина\Desktop\Вечер втреч 2015\IMG_5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6096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9378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1" y="-171400"/>
            <a:ext cx="9441639" cy="71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9" name="Picture 3" descr="C:\Users\Марина\Desktop\Вечер втреч 2015\IMG_56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83" r="5360"/>
          <a:stretch/>
        </p:blipFill>
        <p:spPr bwMode="auto">
          <a:xfrm>
            <a:off x="251520" y="777676"/>
            <a:ext cx="8784976" cy="599142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Выпускники 2010 года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799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9995" y="-171400"/>
            <a:ext cx="9310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Марина\Desktop\Вечер втреч 2015\IMG_56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889"/>
          <a:stretch/>
        </p:blipFill>
        <p:spPr bwMode="auto">
          <a:xfrm>
            <a:off x="467544" y="692696"/>
            <a:ext cx="8331200" cy="6096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12119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Выпускники 2012 года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019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2656"/>
            <a:ext cx="936104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Марина\Desktop\Вечер втреч 2015\IMG_56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04" b="12462"/>
          <a:stretch/>
        </p:blipFill>
        <p:spPr bwMode="auto">
          <a:xfrm>
            <a:off x="251520" y="929854"/>
            <a:ext cx="8712968" cy="567521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Выпускники 2013 года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399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0330" y="0"/>
            <a:ext cx="9309705" cy="702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Марина\Desktop\Вечер втреч 2015\IMG_56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5" r="8485"/>
          <a:stretch/>
        </p:blipFill>
        <p:spPr bwMode="auto">
          <a:xfrm>
            <a:off x="683491" y="692696"/>
            <a:ext cx="7684654" cy="6096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491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Выпускники 2014 года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9555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6014"/>
            <a:ext cx="9058089" cy="683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0365"/>
            <a:ext cx="9036495" cy="1218812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</a:rPr>
              <a:t>31 января  2015 года  школа  распахнула  двери  своим  выпускникам . И по традиции  Вечер встреч открыли школьным вальсом</a:t>
            </a:r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Марина\Desktop\Вечер втреч 2015\IMG_54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325"/>
          <a:stretch/>
        </p:blipFill>
        <p:spPr bwMode="auto">
          <a:xfrm>
            <a:off x="179512" y="1556792"/>
            <a:ext cx="8731468" cy="5161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8069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75" y="11113"/>
            <a:ext cx="9059863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48178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Поздравили школу с 30 – летним  юбилеем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Марина\Desktop\Вечер втреч 2015\IMG_5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714" y="946994"/>
            <a:ext cx="8856984" cy="590465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2913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75" y="11113"/>
            <a:ext cx="9059863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Ребята  пели и танцевали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Марина\Desktop\Вечер втреч 2015\IMG_5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862" y="980728"/>
            <a:ext cx="9144000" cy="6096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9947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6014"/>
            <a:ext cx="9058089" cy="683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Марина\Desktop\Вечер втреч 2015\IMG_55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096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7673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6014"/>
            <a:ext cx="9058089" cy="683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Марина\Desktop\Вечер втреч 2015\IMG_5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8279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11" y="260648"/>
            <a:ext cx="9058089" cy="683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Марина\Desktop\Вечер втреч 2015\IMG_55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95" b="25926"/>
          <a:stretch/>
        </p:blipFill>
        <p:spPr bwMode="auto">
          <a:xfrm>
            <a:off x="1266583" y="294559"/>
            <a:ext cx="6696744" cy="6818503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Музыкальный подарок от выпускницы </a:t>
            </a:r>
            <a:b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2014 года 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Аубакировой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 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Дарины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085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75" y="11113"/>
            <a:ext cx="9059863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38969"/>
            <a:ext cx="8229600" cy="151216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Ну, а теперь самое интересное… На сцене выпускники ! 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Вот они креативные личности!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Марина\Desktop\Вечер втреч 2015\IMG_55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" t="3463" r="3113" b="3799"/>
          <a:stretch/>
        </p:blipFill>
        <p:spPr bwMode="auto">
          <a:xfrm>
            <a:off x="234733" y="1204758"/>
            <a:ext cx="8672946" cy="565324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6826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6014"/>
            <a:ext cx="9058089" cy="683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Марина\Desktop\Вечер втреч 2015\IMG_5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07" y="645368"/>
            <a:ext cx="9144000" cy="6096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39104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80</Words>
  <Application>Microsoft Office PowerPoint</Application>
  <PresentationFormat>Экран (4:3)</PresentationFormat>
  <Paragraphs>18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ОБЪЯВЛЕНИЕ</vt:lpstr>
      <vt:lpstr>31 января  2015 года  школа  распахнула  двери  своим  выпускникам . И по традиции  Вечер встреч открыли школьным вальсом</vt:lpstr>
      <vt:lpstr>Поздравили школу с 30 – летним  юбилеем</vt:lpstr>
      <vt:lpstr>Ребята  пели и танцевали</vt:lpstr>
      <vt:lpstr>Слайд 5</vt:lpstr>
      <vt:lpstr>Слайд 6</vt:lpstr>
      <vt:lpstr>Музыкальный подарок от выпускницы  2014 года Аубакировой  Дарины</vt:lpstr>
      <vt:lpstr>Ну, а теперь самое интересное… На сцене выпускники !  Вот они креативные личности!</vt:lpstr>
      <vt:lpstr>Слайд 9</vt:lpstr>
      <vt:lpstr>Слайд 10</vt:lpstr>
      <vt:lpstr>Слайд 11</vt:lpstr>
      <vt:lpstr>Слайд 12</vt:lpstr>
      <vt:lpstr>Слайд 13</vt:lpstr>
      <vt:lpstr>Выпускники 2007 года</vt:lpstr>
      <vt:lpstr>Выпускники 2010 года</vt:lpstr>
      <vt:lpstr>Выпускники 2012 года</vt:lpstr>
      <vt:lpstr>Выпускники 2013 года</vt:lpstr>
      <vt:lpstr>Выпускники 2014 года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ОБЪЯВЛЕНИЕ</dc:title>
  <dc:creator>Марина</dc:creator>
  <cp:lastModifiedBy>1</cp:lastModifiedBy>
  <cp:revision>10</cp:revision>
  <dcterms:created xsi:type="dcterms:W3CDTF">2015-02-04T11:08:50Z</dcterms:created>
  <dcterms:modified xsi:type="dcterms:W3CDTF">2015-03-02T11:26:48Z</dcterms:modified>
</cp:coreProperties>
</file>