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87" r:id="rId4"/>
    <p:sldId id="259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4" r:id="rId13"/>
    <p:sldId id="285" r:id="rId14"/>
    <p:sldId id="28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56ACEC-D7BF-4BCE-AA90-0930334A0F4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4765C9-E35A-4DE2-BE55-FD4B71257D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9444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4765C9-E35A-4DE2-BE55-FD4B71257DF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0258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41BC0E-947B-4B8F-8DF3-F002D95DC4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57E4C9A7-EB31-4E72-99DE-331EDF33BF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BA1961C-5FF8-4F0D-BC9E-95CF9803F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81AB98B-4648-4B75-BE9F-8FEF458E9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D164F32-DB0D-476C-A105-7576A41AA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7310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8842FF-532A-40F4-BE06-7C715941F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02A357-49C8-4CAF-8F9D-7A0A24AFE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BA0FF5-F577-46C2-87D0-426926199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3765280-D58C-4148-B013-4D528BD6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32C9BED-4AF0-440B-88A3-47321ED23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391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B8B514-85A5-4B18-998B-6D336F9B8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C5011AF-3A8D-470E-AE66-273FA0F97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925A54-D380-4B60-8938-F5B2612B8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3AA6166-8A25-4930-A143-CA027F0E6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1489AA0-4F2D-4723-9646-FD5AF4A13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312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349020-DA78-4430-B5CF-9B7CF6C0A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EDDEBD-A47B-4749-89F0-05BCCE2FC7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E6118A8-AA71-4CF3-96E9-CDFE3A2DE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575DAE4-EB98-4155-965D-54659257D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0588575-7AC3-4440-AF6A-95A1A3863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7DFEEF5-84B0-4326-AC64-037C2DDB9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443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A30BE8-3FCD-4E31-99DA-0F92139B9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53E9F8-2768-41B3-A21C-3E08F0CB3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F7B11F9-A920-42AB-A6B7-A6E2D3D009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3D7E7B4F-870D-4B4A-B9AE-B0D89EA61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82AEED8-AF8C-4B9E-85AD-01C1208822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5ED3D5F-749D-4979-A40C-EAA762225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8D1FAA8-BCE1-44BF-8476-CCDA4B845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BBCE344-800D-404D-9953-853ACD0BE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90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FC680B-7035-4387-9BB1-098B56800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8E400721-1575-4DB2-9E91-C9406E7FA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FE9F9B7-A587-4374-BDC9-F36EB40AD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5AEDB84-0D6C-4E26-98E2-52EF2407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51814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7458094-F761-4AE9-9213-7BE70E04E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45E780E-E257-4F9A-994F-2FDAFC2A8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EA0138F-A3A3-47C2-8BFA-56EE290AA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8324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F7EED1-BE61-4455-80E8-CC02DE4E4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CDA6FF6-3EC1-4CA9-9C8C-9E38251C3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068D3CE1-42B8-440B-9705-0AAE043903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93138928-B7E3-4A6A-82A8-657AC8C6A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EB460505-B6FD-4A4B-B11C-DDE6CF824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B53EF2F-924D-4BB4-AC1A-876178028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1196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6CAB00-B08A-43A3-A9BA-C07BE23A9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B446B56-3C52-4291-946F-E15C74AB13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48413D4-ECF9-4320-B59A-339C0AAD5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892B0E1-7596-4CE7-922B-0D3D59D38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4265829-B539-466D-B3B8-1E5D54CA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11FA2C89-349D-415B-9BC0-88DA2C37C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61141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237753-96B7-4DDE-9DF4-27BA67BBF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1F90A3A-1460-4EEA-AAD6-4233704AA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4DBFA2-EF3E-442E-83CB-D1339B807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230F7A-4522-4868-AA44-B7AF9265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7E3FA6C-583B-4B06-9E4F-8CB181A38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9087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EBE8B94B-9C5E-4137-846A-C05DE7B4E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D9B518D-6F52-48E5-84E8-ABA61AAF3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B00E9A0-7F3B-4DC5-9157-25900E288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6C73D3A-7D19-445B-9109-629318537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535C96-D1AC-4BB1-9A77-8FEF299D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295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4">
                <a:lumMod val="40000"/>
                <a:lumOff val="60000"/>
                <a:alpha val="63000"/>
              </a:schemeClr>
            </a:gs>
            <a:gs pos="74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60000"/>
                <a:lumOff val="40000"/>
              </a:schemeClr>
            </a:gs>
            <a:gs pos="100000">
              <a:schemeClr val="accent6">
                <a:lumMod val="60000"/>
                <a:lumOff val="40000"/>
                <a:alpha val="52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7ED2B5-B5FF-482B-BB0E-6AACBA064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B765728-252A-4018-9A5D-44E1E3BEF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7D3C7EB-E387-4109-9DFA-D561B21632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F7C8D-0A7F-4FA1-952C-780B0CEB37E2}" type="datetimeFigureOut">
              <a:rPr lang="ru-RU" smtClean="0"/>
              <a:pPr/>
              <a:t>11.03.2026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092B633-2BE8-48B2-80B4-4B6440F88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B54970-30F0-4BE9-9563-4A93CD7620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77141-3B3D-4DFD-8B63-F2CE9DDB4E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7184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A0DBDF8-664E-4548-88A4-E570088C3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281"/>
            <a:ext cx="12192000" cy="659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7024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2FDBA84-3878-47B2-9B68-1E9DDDD84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14198"/>
            <a:ext cx="12192000" cy="5443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6622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7886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A5C649A-209E-4C1A-997E-79A582D055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7" b="5842"/>
          <a:stretch/>
        </p:blipFill>
        <p:spPr>
          <a:xfrm>
            <a:off x="63465" y="112415"/>
            <a:ext cx="12065070" cy="663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8559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40709C3B-BACD-458D-BF22-CCA8CFB3B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420" y="74434"/>
            <a:ext cx="11685160" cy="670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855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A4F9B70B-2995-4AAC-B4D8-E00D08A12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7" y="716965"/>
            <a:ext cx="11987906" cy="542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5068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2C1317F3-3704-49DA-BC4C-5AD5B0860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4" y="678266"/>
            <a:ext cx="12091792" cy="522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207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38DCFE1-FAEA-4704-9B9D-05158AAA2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9" y="81703"/>
            <a:ext cx="11789762" cy="669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7768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D4AF9644-DC8C-4079-9175-F52F59E92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08" y="114870"/>
            <a:ext cx="11250184" cy="662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58820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022F040-1D90-4A7A-B70B-BCECFF9EEC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524" y="123614"/>
            <a:ext cx="11410951" cy="661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29847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6064136-7DCE-41AE-ABA5-F7FDBE978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00" y="737433"/>
            <a:ext cx="11971599" cy="5383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9252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9B1587B1-D640-40F8-B0B5-55A9D2FB9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36132"/>
            <a:ext cx="12199425" cy="598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21659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B02F816-B7FD-485B-9BB9-5A43E895C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56" y="85341"/>
            <a:ext cx="11011287" cy="6687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0909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685C1B5-CF5B-4A1D-B662-DB7F818E2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49" y="415034"/>
            <a:ext cx="11922502" cy="6027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32376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1</Words>
  <Application>Microsoft Office PowerPoint</Application>
  <PresentationFormat>Произвольный</PresentationFormat>
  <Paragraphs>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Komp</dc:creator>
  <cp:lastModifiedBy>Жилина</cp:lastModifiedBy>
  <cp:revision>2</cp:revision>
  <dcterms:created xsi:type="dcterms:W3CDTF">2026-03-10T13:19:06Z</dcterms:created>
  <dcterms:modified xsi:type="dcterms:W3CDTF">2026-03-11T07:18:30Z</dcterms:modified>
</cp:coreProperties>
</file>