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«Организация работы по </a:t>
            </a:r>
            <a:br>
              <a:rPr lang="ru-RU" sz="5400" dirty="0" smtClean="0"/>
            </a:br>
            <a:r>
              <a:rPr lang="ru-RU" sz="5400" dirty="0" smtClean="0"/>
              <a:t>самообразованию»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214818"/>
            <a:ext cx="4000528" cy="17526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Презентацию разработала: </a:t>
            </a:r>
            <a:r>
              <a:rPr lang="ru-RU" dirty="0" smtClean="0">
                <a:solidFill>
                  <a:schemeClr val="tx1"/>
                </a:solidFill>
              </a:rPr>
              <a:t>педагог дополнительного образования МОАУ ДОД ЦДТ г. Лабинска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Бостанова Людмила Владимировна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Людмила\Desktop\Анимашки для презентации\анимашки книги\an1_stopkaknig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857628"/>
            <a:ext cx="3240846" cy="2214578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357166"/>
            <a:ext cx="1500198" cy="150019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6 этап - составление плана самообразования.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В плане указываются:</a:t>
            </a:r>
          </a:p>
          <a:p>
            <a:r>
              <a:rPr lang="ru-RU" dirty="0" smtClean="0"/>
              <a:t> название темы; </a:t>
            </a:r>
          </a:p>
          <a:p>
            <a:r>
              <a:rPr lang="ru-RU" dirty="0" smtClean="0"/>
              <a:t> цели; </a:t>
            </a:r>
          </a:p>
          <a:p>
            <a:r>
              <a:rPr lang="ru-RU" dirty="0" smtClean="0"/>
              <a:t> задачи; </a:t>
            </a:r>
          </a:p>
          <a:p>
            <a:r>
              <a:rPr lang="ru-RU" dirty="0" smtClean="0"/>
              <a:t> предполагаемый результат; </a:t>
            </a:r>
          </a:p>
          <a:p>
            <a:r>
              <a:rPr lang="ru-RU" dirty="0" smtClean="0"/>
              <a:t> этапы работы; </a:t>
            </a:r>
          </a:p>
          <a:p>
            <a:r>
              <a:rPr lang="ru-RU" dirty="0" smtClean="0"/>
              <a:t> сроки выполнения каждого этапа; </a:t>
            </a:r>
          </a:p>
          <a:p>
            <a:r>
              <a:rPr lang="ru-RU" dirty="0" smtClean="0"/>
              <a:t> действия и мероприятия, проводимые в процессе работы над темой;</a:t>
            </a:r>
          </a:p>
          <a:p>
            <a:r>
              <a:rPr lang="ru-RU" dirty="0" smtClean="0"/>
              <a:t> способ демонстрации результата проделанной работы;</a:t>
            </a:r>
          </a:p>
          <a:p>
            <a:r>
              <a:rPr lang="ru-RU" dirty="0" smtClean="0"/>
              <a:t> форма отчета по проделанной работе.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 этап - определение результата самообразования.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Примеры результатов:</a:t>
            </a:r>
          </a:p>
          <a:p>
            <a:r>
              <a:rPr lang="ru-RU" dirty="0" smtClean="0"/>
              <a:t> повышение качества преподавания предмета (указать показатели, по которым будет определяться эффективность и качество);</a:t>
            </a:r>
          </a:p>
          <a:p>
            <a:r>
              <a:rPr lang="ru-RU" dirty="0" smtClean="0"/>
              <a:t> разработанные или изданные методические пособия, статьи, учебники, программы, сценарии, исследования;</a:t>
            </a:r>
          </a:p>
          <a:p>
            <a:r>
              <a:rPr lang="ru-RU" dirty="0" smtClean="0"/>
              <a:t> разработка новых форм, методов и приемов обучения;</a:t>
            </a:r>
          </a:p>
          <a:p>
            <a:r>
              <a:rPr lang="ru-RU" dirty="0" smtClean="0"/>
              <a:t> доклады, выступления; </a:t>
            </a:r>
          </a:p>
          <a:p>
            <a:r>
              <a:rPr lang="ru-RU" dirty="0" smtClean="0"/>
              <a:t> разработка дидактических материалов, тестов, наглядностей;</a:t>
            </a:r>
          </a:p>
          <a:p>
            <a:r>
              <a:rPr lang="ru-RU" dirty="0" smtClean="0"/>
              <a:t> разработка пакета тестового материала в электронном виде.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8 этап - анализ и оценка деятельности в процессе самообразования, подготовка отчета.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Формами отчетных работ могут быть:</a:t>
            </a:r>
          </a:p>
          <a:p>
            <a:r>
              <a:rPr lang="ru-RU" dirty="0" smtClean="0"/>
              <a:t> обобщение опыта; </a:t>
            </a:r>
          </a:p>
          <a:p>
            <a:r>
              <a:rPr lang="ru-RU" dirty="0" smtClean="0"/>
              <a:t> доклад; </a:t>
            </a:r>
          </a:p>
          <a:p>
            <a:r>
              <a:rPr lang="ru-RU" dirty="0" smtClean="0"/>
              <a:t> сбор и анализ отчетной документации;</a:t>
            </a:r>
          </a:p>
          <a:p>
            <a:r>
              <a:rPr lang="ru-RU" dirty="0" smtClean="0"/>
              <a:t> презентации результатов работ перед педагогическим коллективом.</a:t>
            </a:r>
          </a:p>
          <a:p>
            <a:pPr>
              <a:buNone/>
            </a:pPr>
            <a:r>
              <a:rPr lang="ru-RU" dirty="0" smtClean="0"/>
              <a:t>	По окончании работы над темой каждый педагог должен написать отчет с анализом, выводами и рекомендациями для других учителей.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864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	Чем больше информации, методов и инструментов в своей работе использует педагог, тем больше эффект от его работы. Но какой бы современный компьютер и самый быстрый Интернет педагогу не дать. Самое главное желание педагога и способность педагога творить, учиться, экспериментировать и делиться своими знаниями и опытом, приобретенными в процессе самообразования.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1604" y="1357299"/>
            <a:ext cx="600079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</a:t>
            </a:r>
            <a:b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 </a:t>
            </a:r>
            <a:b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ВНИМАНИЕ!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14324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i="1" dirty="0" smtClean="0"/>
              <a:t>Воспитание, полученное человеком, закончено, достигло своей цели, когда человек настолько созрел, что обладает силой и волей самого себя образовывать в течение дальнейшей жизни и знает способ и средства, как он это может осуществить в качестве индивидуума, воздействующего на мир.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                                                      </a:t>
            </a:r>
            <a:r>
              <a:rPr lang="ru-RU" sz="3200" i="1" dirty="0" smtClean="0"/>
              <a:t> </a:t>
            </a:r>
            <a:r>
              <a:rPr lang="ru-RU" sz="2400" i="1" dirty="0" smtClean="0"/>
              <a:t>А. </a:t>
            </a:r>
            <a:r>
              <a:rPr lang="ru-RU" sz="2400" i="1" dirty="0" err="1" smtClean="0"/>
              <a:t>Дистервег</a:t>
            </a:r>
            <a:r>
              <a:rPr lang="ru-RU" sz="2400" i="1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Самообразование учителя - целенаправленная познавательная деятельность, управляемая самой личностью, с целью приобретения систематических знаний в области педагогики. </a:t>
            </a:r>
          </a:p>
          <a:p>
            <a:pPr algn="ctr"/>
            <a:r>
              <a:rPr lang="ru-RU" dirty="0" smtClean="0"/>
              <a:t>Самообразование учителя есть необходимое условие профессиональной деятельности педагога.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00034" y="1214422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142873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Родительское собрание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86116" y="500042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643702" y="342900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Занятие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8" name="Picture 2" descr="C:\Users\Людмила\Desktop\Анимашки для презентации\картинкидля презентаций\1f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143116"/>
            <a:ext cx="1714512" cy="3195984"/>
          </a:xfrm>
          <a:prstGeom prst="rect">
            <a:avLst/>
          </a:prstGeom>
          <a:noFill/>
        </p:spPr>
      </p:pic>
      <p:sp>
        <p:nvSpPr>
          <p:cNvPr id="9" name="Овал 8"/>
          <p:cNvSpPr/>
          <p:nvPr/>
        </p:nvSpPr>
        <p:spPr>
          <a:xfrm>
            <a:off x="6215074" y="1357298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58" y="2928934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143636" y="3000372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142976" y="4714884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715008" y="4714884"/>
            <a:ext cx="264320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643702" y="17144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Мероприятие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1604" y="507207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Семинары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3702" y="321468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Урок мужества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314324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C000"/>
                </a:solidFill>
              </a:rPr>
              <a:t>Пед</a:t>
            </a:r>
            <a:r>
              <a:rPr lang="ru-RU" b="1" dirty="0" smtClean="0">
                <a:solidFill>
                  <a:srgbClr val="FFC000"/>
                </a:solidFill>
              </a:rPr>
              <a:t>. конкурсы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7620" y="85723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Занятие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5074" y="492919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Мастер-классы</a:t>
            </a:r>
            <a:endParaRPr lang="ru-RU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 этап - выбор направления самообразования.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Направлениями самообразования могут быть:</a:t>
            </a:r>
            <a:endParaRPr lang="ru-RU" dirty="0" smtClean="0"/>
          </a:p>
          <a:p>
            <a:r>
              <a:rPr lang="ru-RU" dirty="0" smtClean="0"/>
              <a:t> Профессиональное; </a:t>
            </a:r>
          </a:p>
          <a:p>
            <a:r>
              <a:rPr lang="ru-RU" dirty="0" smtClean="0"/>
              <a:t> психолого-педагогическое;</a:t>
            </a:r>
          </a:p>
          <a:p>
            <a:r>
              <a:rPr lang="ru-RU" dirty="0" smtClean="0"/>
              <a:t> психологическое;</a:t>
            </a:r>
          </a:p>
          <a:p>
            <a:r>
              <a:rPr lang="ru-RU" dirty="0" smtClean="0"/>
              <a:t> методическое;</a:t>
            </a:r>
          </a:p>
          <a:p>
            <a:r>
              <a:rPr lang="ru-RU" dirty="0" smtClean="0"/>
              <a:t> информационно-компьютерные технологии;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здоровьесбережение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 правовое и т.д.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этап - выбор темы самообразования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Интерактивные методики на уроках ;</a:t>
            </a:r>
          </a:p>
          <a:p>
            <a:r>
              <a:rPr lang="ru-RU" dirty="0" smtClean="0"/>
              <a:t>Технология проектного метода обучения;</a:t>
            </a:r>
          </a:p>
          <a:p>
            <a:r>
              <a:rPr lang="ru-RU" dirty="0" smtClean="0"/>
              <a:t>ИКТ на уроках;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Здоровьесберегающие</a:t>
            </a:r>
            <a:r>
              <a:rPr lang="ru-RU" dirty="0" smtClean="0"/>
              <a:t> технологии;</a:t>
            </a:r>
          </a:p>
          <a:p>
            <a:r>
              <a:rPr lang="ru-RU" dirty="0" smtClean="0"/>
              <a:t> Портфолио педагога и обучающихся;</a:t>
            </a:r>
          </a:p>
          <a:p>
            <a:r>
              <a:rPr lang="ru-RU" dirty="0" smtClean="0"/>
              <a:t> Интегрированные уроки;</a:t>
            </a:r>
          </a:p>
          <a:p>
            <a:r>
              <a:rPr lang="ru-RU" dirty="0" smtClean="0"/>
              <a:t> Виды контроля за знаниями обучающихся, усовершенствование форм и методов контроля;</a:t>
            </a:r>
          </a:p>
          <a:p>
            <a:r>
              <a:rPr lang="ru-RU" dirty="0" smtClean="0"/>
              <a:t> Работа с одаренными детьми; </a:t>
            </a:r>
          </a:p>
          <a:p>
            <a:r>
              <a:rPr lang="ru-RU" dirty="0" smtClean="0"/>
              <a:t> Дифференцированное обучение.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 этап - формулировка цели и задач самообразования.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Целями самообразования могут быть:</a:t>
            </a:r>
          </a:p>
          <a:p>
            <a:r>
              <a:rPr lang="ru-RU" dirty="0" smtClean="0"/>
              <a:t> повышение уровня своей эрудиции, правовой и общей культуры;</a:t>
            </a:r>
          </a:p>
          <a:p>
            <a:r>
              <a:rPr lang="ru-RU" dirty="0" smtClean="0"/>
              <a:t> изучение и внедрение новых педагогических технологий;</a:t>
            </a:r>
          </a:p>
          <a:p>
            <a:r>
              <a:rPr lang="ru-RU" dirty="0" smtClean="0"/>
              <a:t> изучение и внедрение новых форм, методов и приемов обучения;</a:t>
            </a:r>
          </a:p>
          <a:p>
            <a:r>
              <a:rPr lang="ru-RU" dirty="0" smtClean="0"/>
              <a:t> совершенствование своих знаний в области педагогической психологии</a:t>
            </a:r>
          </a:p>
          <a:p>
            <a:pPr>
              <a:buNone/>
            </a:pPr>
            <a:r>
              <a:rPr lang="ru-RU" dirty="0" smtClean="0"/>
              <a:t> При этом цель должна звучать емко, отражать и уточнять тему самообразования. </a:t>
            </a:r>
          </a:p>
          <a:p>
            <a:pPr>
              <a:buNone/>
            </a:pPr>
            <a:r>
              <a:rPr lang="ru-RU" dirty="0" smtClean="0"/>
              <a:t> Задачи самообразования это шаги по достижению цели самообразования.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4 этап - определение круга источников информации.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телевидение; газеты, журналы; литература (методическая, научно-популярная, публицистическая, художественная и др.);</a:t>
            </a:r>
          </a:p>
          <a:p>
            <a:r>
              <a:rPr lang="ru-RU" dirty="0" smtClean="0"/>
              <a:t> материалы сети Интернет; видео, аудио информация на различных носителях; </a:t>
            </a:r>
          </a:p>
          <a:p>
            <a:r>
              <a:rPr lang="ru-RU" dirty="0" smtClean="0"/>
              <a:t> платные курсы; </a:t>
            </a:r>
          </a:p>
          <a:p>
            <a:r>
              <a:rPr lang="ru-RU" dirty="0" smtClean="0"/>
              <a:t> семинары и конференции; </a:t>
            </a:r>
          </a:p>
          <a:p>
            <a:r>
              <a:rPr lang="ru-RU" dirty="0" smtClean="0"/>
              <a:t> мастер-классы; </a:t>
            </a:r>
          </a:p>
          <a:p>
            <a:r>
              <a:rPr lang="ru-RU" dirty="0" smtClean="0"/>
              <a:t> мероприятия по обмену опытом; </a:t>
            </a:r>
          </a:p>
          <a:p>
            <a:r>
              <a:rPr lang="ru-RU" dirty="0" smtClean="0"/>
              <a:t> экскурсии, театры, выставки, музеи, концерты;</a:t>
            </a:r>
          </a:p>
          <a:p>
            <a:r>
              <a:rPr lang="ru-RU" dirty="0" smtClean="0"/>
              <a:t> курсы повышения квалификации; </a:t>
            </a:r>
          </a:p>
          <a:p>
            <a:r>
              <a:rPr lang="ru-RU" dirty="0" smtClean="0"/>
              <a:t> уроки коллег и т.д.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 этап - выбор формы самообразования.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Все формы самообразования можно условно поделить на две группы: индивидуальная и групповая. </a:t>
            </a:r>
          </a:p>
          <a:p>
            <a:r>
              <a:rPr lang="ru-RU" dirty="0" smtClean="0"/>
              <a:t> В индивидуальной форме инициатором является сам педагог, однако руководители методических и административных структур могут инициировать и стимулировать этот процесс.</a:t>
            </a:r>
          </a:p>
          <a:p>
            <a:r>
              <a:rPr lang="ru-RU" dirty="0" smtClean="0"/>
              <a:t>  Групповая форма в виде деятельности методического объединения, семинаров, практикумов, курсов повышения квалификации обеспечивает обратную связь между результатами индивидуального самообразования и самим педагогом.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607</Words>
  <Application>Microsoft Office PowerPoint</Application>
  <PresentationFormat>Экран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«Организация работы по  самообразованию»</vt:lpstr>
      <vt:lpstr>Воспитание, полученное человеком, закончено, достигло своей цели, когда человек настолько созрел, что обладает силой и волей самого себя образовывать в течение дальнейшей жизни и знает способ и средства, как он это может осуществить в качестве индивидуума, воздействующего на мир.                                                             А. Дистервег  </vt:lpstr>
      <vt:lpstr>Слайд 3</vt:lpstr>
      <vt:lpstr>Слайд 4</vt:lpstr>
      <vt:lpstr>1 этап - выбор направления самообразования.  </vt:lpstr>
      <vt:lpstr>2 этап - выбор темы самообразования</vt:lpstr>
      <vt:lpstr>3 этап - формулировка цели и задач самообразования.</vt:lpstr>
      <vt:lpstr>4 этап - определение круга источников информации.</vt:lpstr>
      <vt:lpstr>5 этап - выбор формы самообразования.</vt:lpstr>
      <vt:lpstr>6 этап - составление плана самообразования.</vt:lpstr>
      <vt:lpstr>7 этап - определение результата самообразования.</vt:lpstr>
      <vt:lpstr>8 этап - анализ и оценка деятельности в процессе самообразования, подготовка отчета. 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«Организация работы по  самообразованию»</dc:title>
  <dc:creator>Людмила</dc:creator>
  <cp:lastModifiedBy>Аркадий Русман</cp:lastModifiedBy>
  <cp:revision>14</cp:revision>
  <dcterms:created xsi:type="dcterms:W3CDTF">2014-03-30T07:39:45Z</dcterms:created>
  <dcterms:modified xsi:type="dcterms:W3CDTF">2014-04-24T15:07:49Z</dcterms:modified>
</cp:coreProperties>
</file>