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72" r:id="rId3"/>
    <p:sldId id="257" r:id="rId4"/>
    <p:sldId id="261" r:id="rId5"/>
    <p:sldId id="262" r:id="rId6"/>
    <p:sldId id="263" r:id="rId7"/>
    <p:sldId id="264" r:id="rId8"/>
    <p:sldId id="270" r:id="rId9"/>
    <p:sldId id="271" r:id="rId10"/>
    <p:sldId id="258" r:id="rId11"/>
    <p:sldId id="259" r:id="rId12"/>
    <p:sldId id="260" r:id="rId13"/>
    <p:sldId id="265" r:id="rId14"/>
    <p:sldId id="266" r:id="rId15"/>
    <p:sldId id="269" r:id="rId16"/>
    <p:sldId id="268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75" autoAdjust="0"/>
    <p:restoredTop sz="88384" autoAdjust="0"/>
  </p:normalViewPr>
  <p:slideViewPr>
    <p:cSldViewPr>
      <p:cViewPr>
        <p:scale>
          <a:sx n="60" d="100"/>
          <a:sy n="60" d="100"/>
        </p:scale>
        <p:origin x="-1650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0CB488-6B07-4F79-9139-79C8EE6158BA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7A277F-4A42-490E-9AC3-20012BFCA1D9}">
      <dgm:prSet phldrT="[Текст]" custT="1"/>
      <dgm:spPr/>
      <dgm:t>
        <a:bodyPr/>
        <a:lstStyle/>
        <a:p>
          <a:r>
            <a:rPr lang="ru-RU" sz="2400" dirty="0" smtClean="0"/>
            <a:t>Титульный лист</a:t>
          </a:r>
          <a:endParaRPr lang="ru-RU" sz="2400" dirty="0"/>
        </a:p>
      </dgm:t>
    </dgm:pt>
    <dgm:pt modelId="{E544C872-BAC7-43EC-910F-3872C6AD868D}" type="parTrans" cxnId="{7971F92C-4606-442D-ABAC-660BBF27A6AE}">
      <dgm:prSet/>
      <dgm:spPr/>
      <dgm:t>
        <a:bodyPr/>
        <a:lstStyle/>
        <a:p>
          <a:endParaRPr lang="ru-RU"/>
        </a:p>
      </dgm:t>
    </dgm:pt>
    <dgm:pt modelId="{B363729D-F265-40FA-A082-5BB0C3F2824E}" type="sibTrans" cxnId="{7971F92C-4606-442D-ABAC-660BBF27A6AE}">
      <dgm:prSet/>
      <dgm:spPr/>
      <dgm:t>
        <a:bodyPr/>
        <a:lstStyle/>
        <a:p>
          <a:endParaRPr lang="ru-RU"/>
        </a:p>
      </dgm:t>
    </dgm:pt>
    <dgm:pt modelId="{DC387722-0803-4E42-B563-982B9C41BAD6}">
      <dgm:prSet phldrT="[Текст]" custT="1"/>
      <dgm:spPr/>
      <dgm:t>
        <a:bodyPr/>
        <a:lstStyle/>
        <a:p>
          <a:r>
            <a:rPr lang="ru-RU" sz="2400" dirty="0" smtClean="0"/>
            <a:t>Пояснительная записка</a:t>
          </a:r>
          <a:endParaRPr lang="ru-RU" sz="2400" dirty="0"/>
        </a:p>
      </dgm:t>
    </dgm:pt>
    <dgm:pt modelId="{18DE0B98-63BD-4519-8F7D-7D231F6B3D89}" type="parTrans" cxnId="{18BE9602-C46D-4C24-9018-2962DA34A7F1}">
      <dgm:prSet/>
      <dgm:spPr/>
      <dgm:t>
        <a:bodyPr/>
        <a:lstStyle/>
        <a:p>
          <a:endParaRPr lang="ru-RU"/>
        </a:p>
      </dgm:t>
    </dgm:pt>
    <dgm:pt modelId="{A226B2F9-C009-49F9-A202-27A69C7C5054}" type="sibTrans" cxnId="{18BE9602-C46D-4C24-9018-2962DA34A7F1}">
      <dgm:prSet/>
      <dgm:spPr/>
      <dgm:t>
        <a:bodyPr/>
        <a:lstStyle/>
        <a:p>
          <a:endParaRPr lang="ru-RU"/>
        </a:p>
      </dgm:t>
    </dgm:pt>
    <dgm:pt modelId="{D89C6ED3-B7BC-4D3D-82B8-6D0A801DFBEE}">
      <dgm:prSet phldrT="[Текст]" custT="1"/>
      <dgm:spPr/>
      <dgm:t>
        <a:bodyPr/>
        <a:lstStyle/>
        <a:p>
          <a:r>
            <a:rPr lang="ru-RU" sz="2400" dirty="0" smtClean="0"/>
            <a:t>Учебно-тематический план</a:t>
          </a:r>
          <a:endParaRPr lang="ru-RU" sz="2400" dirty="0"/>
        </a:p>
      </dgm:t>
    </dgm:pt>
    <dgm:pt modelId="{96CFCD82-A4CA-458B-9C29-9B7E1391D38E}" type="parTrans" cxnId="{BECBCA7A-537F-4D7F-A127-393462BA24C4}">
      <dgm:prSet/>
      <dgm:spPr/>
      <dgm:t>
        <a:bodyPr/>
        <a:lstStyle/>
        <a:p>
          <a:endParaRPr lang="ru-RU"/>
        </a:p>
      </dgm:t>
    </dgm:pt>
    <dgm:pt modelId="{AC6E699A-D42A-43F4-9CBF-259901324CF5}" type="sibTrans" cxnId="{BECBCA7A-537F-4D7F-A127-393462BA24C4}">
      <dgm:prSet/>
      <dgm:spPr/>
      <dgm:t>
        <a:bodyPr/>
        <a:lstStyle/>
        <a:p>
          <a:endParaRPr lang="ru-RU"/>
        </a:p>
      </dgm:t>
    </dgm:pt>
    <dgm:pt modelId="{B27C363A-1CF7-4D43-BC40-779972BE0916}">
      <dgm:prSet custT="1"/>
      <dgm:spPr/>
      <dgm:t>
        <a:bodyPr/>
        <a:lstStyle/>
        <a:p>
          <a:r>
            <a:rPr lang="ru-RU" sz="2400" dirty="0" smtClean="0"/>
            <a:t>Содержание изучаемого курса</a:t>
          </a:r>
          <a:endParaRPr lang="ru-RU" sz="2400" dirty="0"/>
        </a:p>
      </dgm:t>
    </dgm:pt>
    <dgm:pt modelId="{0F83B5FA-3D9D-4A29-8A19-EA98199A0407}" type="parTrans" cxnId="{02380A2B-AC9C-4ABD-B354-5EC7D2D52C4B}">
      <dgm:prSet/>
      <dgm:spPr/>
      <dgm:t>
        <a:bodyPr/>
        <a:lstStyle/>
        <a:p>
          <a:endParaRPr lang="ru-RU"/>
        </a:p>
      </dgm:t>
    </dgm:pt>
    <dgm:pt modelId="{709070B4-E99F-408E-9FB8-D0879986A832}" type="sibTrans" cxnId="{02380A2B-AC9C-4ABD-B354-5EC7D2D52C4B}">
      <dgm:prSet/>
      <dgm:spPr/>
      <dgm:t>
        <a:bodyPr/>
        <a:lstStyle/>
        <a:p>
          <a:endParaRPr lang="ru-RU"/>
        </a:p>
      </dgm:t>
    </dgm:pt>
    <dgm:pt modelId="{A79261CE-6222-41C5-B605-6CDFBECD1112}">
      <dgm:prSet custT="1"/>
      <dgm:spPr/>
      <dgm:t>
        <a:bodyPr/>
        <a:lstStyle/>
        <a:p>
          <a:r>
            <a:rPr lang="ru-RU" sz="2400" dirty="0" smtClean="0"/>
            <a:t>Методическое обеспечение</a:t>
          </a:r>
          <a:endParaRPr lang="ru-RU" sz="2400" dirty="0"/>
        </a:p>
      </dgm:t>
    </dgm:pt>
    <dgm:pt modelId="{63A053E9-53E8-46B0-8497-0294932002B3}" type="parTrans" cxnId="{B7258D5B-5969-4CB1-9980-1672A11A4F19}">
      <dgm:prSet/>
      <dgm:spPr/>
      <dgm:t>
        <a:bodyPr/>
        <a:lstStyle/>
        <a:p>
          <a:endParaRPr lang="ru-RU"/>
        </a:p>
      </dgm:t>
    </dgm:pt>
    <dgm:pt modelId="{269C84FE-EAF2-4379-88A4-706799F7BADE}" type="sibTrans" cxnId="{B7258D5B-5969-4CB1-9980-1672A11A4F19}">
      <dgm:prSet/>
      <dgm:spPr/>
      <dgm:t>
        <a:bodyPr/>
        <a:lstStyle/>
        <a:p>
          <a:endParaRPr lang="ru-RU"/>
        </a:p>
      </dgm:t>
    </dgm:pt>
    <dgm:pt modelId="{FBBB0BB3-7436-4E35-9E1C-D1266B673B49}">
      <dgm:prSet custT="1"/>
      <dgm:spPr/>
      <dgm:t>
        <a:bodyPr/>
        <a:lstStyle/>
        <a:p>
          <a:r>
            <a:rPr lang="ru-RU" sz="2400" dirty="0" smtClean="0"/>
            <a:t>Список литературы</a:t>
          </a:r>
          <a:endParaRPr lang="ru-RU" sz="2400" dirty="0"/>
        </a:p>
      </dgm:t>
    </dgm:pt>
    <dgm:pt modelId="{1F632654-CEC8-454B-BB35-8D43E8C26599}" type="parTrans" cxnId="{C9769421-6BD7-4CE4-AEA5-E86C78AFF3C0}">
      <dgm:prSet/>
      <dgm:spPr/>
      <dgm:t>
        <a:bodyPr/>
        <a:lstStyle/>
        <a:p>
          <a:endParaRPr lang="ru-RU"/>
        </a:p>
      </dgm:t>
    </dgm:pt>
    <dgm:pt modelId="{BC0808D0-20C2-4005-84FF-E260F5EAF1FB}" type="sibTrans" cxnId="{C9769421-6BD7-4CE4-AEA5-E86C78AFF3C0}">
      <dgm:prSet/>
      <dgm:spPr/>
      <dgm:t>
        <a:bodyPr/>
        <a:lstStyle/>
        <a:p>
          <a:endParaRPr lang="ru-RU"/>
        </a:p>
      </dgm:t>
    </dgm:pt>
    <dgm:pt modelId="{DF6BD053-E157-495C-B1A4-60052CDFAAFF}" type="pres">
      <dgm:prSet presAssocID="{FD0CB488-6B07-4F79-9139-79C8EE6158B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D7C08C-80DA-41A3-89BD-D1511FB589EB}" type="pres">
      <dgm:prSet presAssocID="{F37A277F-4A42-490E-9AC3-20012BFCA1D9}" presName="parentLin" presStyleCnt="0"/>
      <dgm:spPr/>
    </dgm:pt>
    <dgm:pt modelId="{3C9AD4BD-AB47-48B4-9E6D-FBE0934DF3A3}" type="pres">
      <dgm:prSet presAssocID="{F37A277F-4A42-490E-9AC3-20012BFCA1D9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B73E69BB-3C33-4CD0-B124-C85D5690D5B5}" type="pres">
      <dgm:prSet presAssocID="{F37A277F-4A42-490E-9AC3-20012BFCA1D9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DE9778-7976-4010-8DC6-6526D70A9CFC}" type="pres">
      <dgm:prSet presAssocID="{F37A277F-4A42-490E-9AC3-20012BFCA1D9}" presName="negativeSpace" presStyleCnt="0"/>
      <dgm:spPr/>
    </dgm:pt>
    <dgm:pt modelId="{F4135E43-616D-44B2-8DBC-49A8203BB030}" type="pres">
      <dgm:prSet presAssocID="{F37A277F-4A42-490E-9AC3-20012BFCA1D9}" presName="childText" presStyleLbl="conFgAcc1" presStyleIdx="0" presStyleCnt="6">
        <dgm:presLayoutVars>
          <dgm:bulletEnabled val="1"/>
        </dgm:presLayoutVars>
      </dgm:prSet>
      <dgm:spPr/>
    </dgm:pt>
    <dgm:pt modelId="{CDE23BFF-174D-473A-87DD-829E69A047CD}" type="pres">
      <dgm:prSet presAssocID="{B363729D-F265-40FA-A082-5BB0C3F2824E}" presName="spaceBetweenRectangles" presStyleCnt="0"/>
      <dgm:spPr/>
    </dgm:pt>
    <dgm:pt modelId="{44789F2E-CAB7-4519-8104-7A496B66B7EF}" type="pres">
      <dgm:prSet presAssocID="{DC387722-0803-4E42-B563-982B9C41BAD6}" presName="parentLin" presStyleCnt="0"/>
      <dgm:spPr/>
    </dgm:pt>
    <dgm:pt modelId="{90EC20AB-25B8-40C3-B2A3-D25835530B34}" type="pres">
      <dgm:prSet presAssocID="{DC387722-0803-4E42-B563-982B9C41BAD6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2C229FFC-A92F-4AA1-A478-32448B4A52A1}" type="pres">
      <dgm:prSet presAssocID="{DC387722-0803-4E42-B563-982B9C41BAD6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191ACB-A0C5-4E70-A159-0738321EF530}" type="pres">
      <dgm:prSet presAssocID="{DC387722-0803-4E42-B563-982B9C41BAD6}" presName="negativeSpace" presStyleCnt="0"/>
      <dgm:spPr/>
    </dgm:pt>
    <dgm:pt modelId="{E9371922-3F16-432C-9C10-588159963EE3}" type="pres">
      <dgm:prSet presAssocID="{DC387722-0803-4E42-B563-982B9C41BAD6}" presName="childText" presStyleLbl="conFgAcc1" presStyleIdx="1" presStyleCnt="6">
        <dgm:presLayoutVars>
          <dgm:bulletEnabled val="1"/>
        </dgm:presLayoutVars>
      </dgm:prSet>
      <dgm:spPr/>
    </dgm:pt>
    <dgm:pt modelId="{2183085F-5A58-4EF8-8922-01E6C177A3E0}" type="pres">
      <dgm:prSet presAssocID="{A226B2F9-C009-49F9-A202-27A69C7C5054}" presName="spaceBetweenRectangles" presStyleCnt="0"/>
      <dgm:spPr/>
    </dgm:pt>
    <dgm:pt modelId="{8EA88C98-7C9A-4733-9596-070EE54F5BA7}" type="pres">
      <dgm:prSet presAssocID="{D89C6ED3-B7BC-4D3D-82B8-6D0A801DFBEE}" presName="parentLin" presStyleCnt="0"/>
      <dgm:spPr/>
    </dgm:pt>
    <dgm:pt modelId="{150EB30F-C884-46A5-B86F-1159F64F12FF}" type="pres">
      <dgm:prSet presAssocID="{D89C6ED3-B7BC-4D3D-82B8-6D0A801DFBEE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642EA37C-F37C-4300-8B23-7338796654EC}" type="pres">
      <dgm:prSet presAssocID="{D89C6ED3-B7BC-4D3D-82B8-6D0A801DFBEE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51ED0A-7397-4DBE-B21F-157322088E3F}" type="pres">
      <dgm:prSet presAssocID="{D89C6ED3-B7BC-4D3D-82B8-6D0A801DFBEE}" presName="negativeSpace" presStyleCnt="0"/>
      <dgm:spPr/>
    </dgm:pt>
    <dgm:pt modelId="{713E20AA-EBA7-4F22-9352-0AD4E3C5A078}" type="pres">
      <dgm:prSet presAssocID="{D89C6ED3-B7BC-4D3D-82B8-6D0A801DFBEE}" presName="childText" presStyleLbl="conFgAcc1" presStyleIdx="2" presStyleCnt="6">
        <dgm:presLayoutVars>
          <dgm:bulletEnabled val="1"/>
        </dgm:presLayoutVars>
      </dgm:prSet>
      <dgm:spPr/>
    </dgm:pt>
    <dgm:pt modelId="{58AB7911-7876-4EBE-B1B4-A4C954D865D1}" type="pres">
      <dgm:prSet presAssocID="{AC6E699A-D42A-43F4-9CBF-259901324CF5}" presName="spaceBetweenRectangles" presStyleCnt="0"/>
      <dgm:spPr/>
    </dgm:pt>
    <dgm:pt modelId="{454485D2-BD83-48E7-A628-FBCA4DC29C33}" type="pres">
      <dgm:prSet presAssocID="{B27C363A-1CF7-4D43-BC40-779972BE0916}" presName="parentLin" presStyleCnt="0"/>
      <dgm:spPr/>
    </dgm:pt>
    <dgm:pt modelId="{E46E4DAA-0110-4DF3-AB75-D2DEE70AB5D9}" type="pres">
      <dgm:prSet presAssocID="{B27C363A-1CF7-4D43-BC40-779972BE091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2BD11DD6-6335-400D-83CB-12D9A3D428AF}" type="pres">
      <dgm:prSet presAssocID="{B27C363A-1CF7-4D43-BC40-779972BE0916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8E667F-85D0-4696-8F60-A8A8891A3874}" type="pres">
      <dgm:prSet presAssocID="{B27C363A-1CF7-4D43-BC40-779972BE0916}" presName="negativeSpace" presStyleCnt="0"/>
      <dgm:spPr/>
    </dgm:pt>
    <dgm:pt modelId="{FB784FE3-0BDC-4B3F-A412-0F7DAC48D38A}" type="pres">
      <dgm:prSet presAssocID="{B27C363A-1CF7-4D43-BC40-779972BE0916}" presName="childText" presStyleLbl="conFgAcc1" presStyleIdx="3" presStyleCnt="6">
        <dgm:presLayoutVars>
          <dgm:bulletEnabled val="1"/>
        </dgm:presLayoutVars>
      </dgm:prSet>
      <dgm:spPr/>
    </dgm:pt>
    <dgm:pt modelId="{A2EFE576-EDE2-47B0-9C6E-1631C9C1ED53}" type="pres">
      <dgm:prSet presAssocID="{709070B4-E99F-408E-9FB8-D0879986A832}" presName="spaceBetweenRectangles" presStyleCnt="0"/>
      <dgm:spPr/>
    </dgm:pt>
    <dgm:pt modelId="{D1CD676D-EFD7-4ABB-B1D7-6B04640BA720}" type="pres">
      <dgm:prSet presAssocID="{A79261CE-6222-41C5-B605-6CDFBECD1112}" presName="parentLin" presStyleCnt="0"/>
      <dgm:spPr/>
    </dgm:pt>
    <dgm:pt modelId="{61E25C8C-0656-4C95-B7D2-DD6D7A4B0507}" type="pres">
      <dgm:prSet presAssocID="{A79261CE-6222-41C5-B605-6CDFBECD1112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5816AF65-8626-4832-B63E-0DA9403712BB}" type="pres">
      <dgm:prSet presAssocID="{A79261CE-6222-41C5-B605-6CDFBECD111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D9C6F1-7330-47AF-BBAB-C42AA32D2643}" type="pres">
      <dgm:prSet presAssocID="{A79261CE-6222-41C5-B605-6CDFBECD1112}" presName="negativeSpace" presStyleCnt="0"/>
      <dgm:spPr/>
    </dgm:pt>
    <dgm:pt modelId="{AF431B2C-FF77-4999-BA0E-89FBADDD82A9}" type="pres">
      <dgm:prSet presAssocID="{A79261CE-6222-41C5-B605-6CDFBECD1112}" presName="childText" presStyleLbl="conFgAcc1" presStyleIdx="4" presStyleCnt="6">
        <dgm:presLayoutVars>
          <dgm:bulletEnabled val="1"/>
        </dgm:presLayoutVars>
      </dgm:prSet>
      <dgm:spPr/>
    </dgm:pt>
    <dgm:pt modelId="{749984F1-0345-4FB9-B58E-755F8220D05E}" type="pres">
      <dgm:prSet presAssocID="{269C84FE-EAF2-4379-88A4-706799F7BADE}" presName="spaceBetweenRectangles" presStyleCnt="0"/>
      <dgm:spPr/>
    </dgm:pt>
    <dgm:pt modelId="{29228168-745B-4FBD-A59A-18810C3EC75E}" type="pres">
      <dgm:prSet presAssocID="{FBBB0BB3-7436-4E35-9E1C-D1266B673B49}" presName="parentLin" presStyleCnt="0"/>
      <dgm:spPr/>
    </dgm:pt>
    <dgm:pt modelId="{9001C432-502F-4F25-B059-A20A6107DAFC}" type="pres">
      <dgm:prSet presAssocID="{FBBB0BB3-7436-4E35-9E1C-D1266B673B49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26D97ADE-153B-4091-9289-2C20670A2CD2}" type="pres">
      <dgm:prSet presAssocID="{FBBB0BB3-7436-4E35-9E1C-D1266B673B49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D07634-9FB9-4DBC-8C16-F598DD38F870}" type="pres">
      <dgm:prSet presAssocID="{FBBB0BB3-7436-4E35-9E1C-D1266B673B49}" presName="negativeSpace" presStyleCnt="0"/>
      <dgm:spPr/>
    </dgm:pt>
    <dgm:pt modelId="{B438D046-9E67-43BD-8ABB-994B0CDD239A}" type="pres">
      <dgm:prSet presAssocID="{FBBB0BB3-7436-4E35-9E1C-D1266B673B49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7971F92C-4606-442D-ABAC-660BBF27A6AE}" srcId="{FD0CB488-6B07-4F79-9139-79C8EE6158BA}" destId="{F37A277F-4A42-490E-9AC3-20012BFCA1D9}" srcOrd="0" destOrd="0" parTransId="{E544C872-BAC7-43EC-910F-3872C6AD868D}" sibTransId="{B363729D-F265-40FA-A082-5BB0C3F2824E}"/>
    <dgm:cxn modelId="{09BDA042-4E62-4E94-8E00-A39559459762}" type="presOf" srcId="{F37A277F-4A42-490E-9AC3-20012BFCA1D9}" destId="{3C9AD4BD-AB47-48B4-9E6D-FBE0934DF3A3}" srcOrd="0" destOrd="0" presId="urn:microsoft.com/office/officeart/2005/8/layout/list1"/>
    <dgm:cxn modelId="{AACCB91B-B25D-4B21-B1A9-D3A4FE6796E2}" type="presOf" srcId="{B27C363A-1CF7-4D43-BC40-779972BE0916}" destId="{E46E4DAA-0110-4DF3-AB75-D2DEE70AB5D9}" srcOrd="0" destOrd="0" presId="urn:microsoft.com/office/officeart/2005/8/layout/list1"/>
    <dgm:cxn modelId="{A6BCB94E-ACFD-4353-80A4-E77FDDA3A1DD}" type="presOf" srcId="{FBBB0BB3-7436-4E35-9E1C-D1266B673B49}" destId="{26D97ADE-153B-4091-9289-2C20670A2CD2}" srcOrd="1" destOrd="0" presId="urn:microsoft.com/office/officeart/2005/8/layout/list1"/>
    <dgm:cxn modelId="{0AB3AE24-0005-416D-8DC3-5E7674033502}" type="presOf" srcId="{D89C6ED3-B7BC-4D3D-82B8-6D0A801DFBEE}" destId="{150EB30F-C884-46A5-B86F-1159F64F12FF}" srcOrd="0" destOrd="0" presId="urn:microsoft.com/office/officeart/2005/8/layout/list1"/>
    <dgm:cxn modelId="{D972932B-536A-4E80-85C9-218DD840D344}" type="presOf" srcId="{A79261CE-6222-41C5-B605-6CDFBECD1112}" destId="{61E25C8C-0656-4C95-B7D2-DD6D7A4B0507}" srcOrd="0" destOrd="0" presId="urn:microsoft.com/office/officeart/2005/8/layout/list1"/>
    <dgm:cxn modelId="{A9F5E214-00C7-413F-959F-0F354682F407}" type="presOf" srcId="{B27C363A-1CF7-4D43-BC40-779972BE0916}" destId="{2BD11DD6-6335-400D-83CB-12D9A3D428AF}" srcOrd="1" destOrd="0" presId="urn:microsoft.com/office/officeart/2005/8/layout/list1"/>
    <dgm:cxn modelId="{18BE9602-C46D-4C24-9018-2962DA34A7F1}" srcId="{FD0CB488-6B07-4F79-9139-79C8EE6158BA}" destId="{DC387722-0803-4E42-B563-982B9C41BAD6}" srcOrd="1" destOrd="0" parTransId="{18DE0B98-63BD-4519-8F7D-7D231F6B3D89}" sibTransId="{A226B2F9-C009-49F9-A202-27A69C7C5054}"/>
    <dgm:cxn modelId="{A83A37E0-7E25-4B32-8A2F-F1AF40B6A46E}" type="presOf" srcId="{A79261CE-6222-41C5-B605-6CDFBECD1112}" destId="{5816AF65-8626-4832-B63E-0DA9403712BB}" srcOrd="1" destOrd="0" presId="urn:microsoft.com/office/officeart/2005/8/layout/list1"/>
    <dgm:cxn modelId="{CD2D287E-7DCA-4E18-A3BB-69B9E3464AA6}" type="presOf" srcId="{D89C6ED3-B7BC-4D3D-82B8-6D0A801DFBEE}" destId="{642EA37C-F37C-4300-8B23-7338796654EC}" srcOrd="1" destOrd="0" presId="urn:microsoft.com/office/officeart/2005/8/layout/list1"/>
    <dgm:cxn modelId="{A9E6F3CC-7C88-4C7B-837C-BF2E1D29BDCB}" type="presOf" srcId="{DC387722-0803-4E42-B563-982B9C41BAD6}" destId="{90EC20AB-25B8-40C3-B2A3-D25835530B34}" srcOrd="0" destOrd="0" presId="urn:microsoft.com/office/officeart/2005/8/layout/list1"/>
    <dgm:cxn modelId="{028CAFDD-A0F8-4607-A827-5DBCAE63B83F}" type="presOf" srcId="{F37A277F-4A42-490E-9AC3-20012BFCA1D9}" destId="{B73E69BB-3C33-4CD0-B124-C85D5690D5B5}" srcOrd="1" destOrd="0" presId="urn:microsoft.com/office/officeart/2005/8/layout/list1"/>
    <dgm:cxn modelId="{BECBCA7A-537F-4D7F-A127-393462BA24C4}" srcId="{FD0CB488-6B07-4F79-9139-79C8EE6158BA}" destId="{D89C6ED3-B7BC-4D3D-82B8-6D0A801DFBEE}" srcOrd="2" destOrd="0" parTransId="{96CFCD82-A4CA-458B-9C29-9B7E1391D38E}" sibTransId="{AC6E699A-D42A-43F4-9CBF-259901324CF5}"/>
    <dgm:cxn modelId="{73636CDA-6FA7-44E1-9A6B-23D180DC1D9B}" type="presOf" srcId="{FBBB0BB3-7436-4E35-9E1C-D1266B673B49}" destId="{9001C432-502F-4F25-B059-A20A6107DAFC}" srcOrd="0" destOrd="0" presId="urn:microsoft.com/office/officeart/2005/8/layout/list1"/>
    <dgm:cxn modelId="{856A2FFA-9465-49AA-870C-78EB5BA3D6E3}" type="presOf" srcId="{FD0CB488-6B07-4F79-9139-79C8EE6158BA}" destId="{DF6BD053-E157-495C-B1A4-60052CDFAAFF}" srcOrd="0" destOrd="0" presId="urn:microsoft.com/office/officeart/2005/8/layout/list1"/>
    <dgm:cxn modelId="{B7258D5B-5969-4CB1-9980-1672A11A4F19}" srcId="{FD0CB488-6B07-4F79-9139-79C8EE6158BA}" destId="{A79261CE-6222-41C5-B605-6CDFBECD1112}" srcOrd="4" destOrd="0" parTransId="{63A053E9-53E8-46B0-8497-0294932002B3}" sibTransId="{269C84FE-EAF2-4379-88A4-706799F7BADE}"/>
    <dgm:cxn modelId="{D9EE5403-D881-458E-B41A-859B58AF59AE}" type="presOf" srcId="{DC387722-0803-4E42-B563-982B9C41BAD6}" destId="{2C229FFC-A92F-4AA1-A478-32448B4A52A1}" srcOrd="1" destOrd="0" presId="urn:microsoft.com/office/officeart/2005/8/layout/list1"/>
    <dgm:cxn modelId="{C9769421-6BD7-4CE4-AEA5-E86C78AFF3C0}" srcId="{FD0CB488-6B07-4F79-9139-79C8EE6158BA}" destId="{FBBB0BB3-7436-4E35-9E1C-D1266B673B49}" srcOrd="5" destOrd="0" parTransId="{1F632654-CEC8-454B-BB35-8D43E8C26599}" sibTransId="{BC0808D0-20C2-4005-84FF-E260F5EAF1FB}"/>
    <dgm:cxn modelId="{02380A2B-AC9C-4ABD-B354-5EC7D2D52C4B}" srcId="{FD0CB488-6B07-4F79-9139-79C8EE6158BA}" destId="{B27C363A-1CF7-4D43-BC40-779972BE0916}" srcOrd="3" destOrd="0" parTransId="{0F83B5FA-3D9D-4A29-8A19-EA98199A0407}" sibTransId="{709070B4-E99F-408E-9FB8-D0879986A832}"/>
    <dgm:cxn modelId="{A0D23CB1-A749-4335-9B67-26C07E3EF2DA}" type="presParOf" srcId="{DF6BD053-E157-495C-B1A4-60052CDFAAFF}" destId="{40D7C08C-80DA-41A3-89BD-D1511FB589EB}" srcOrd="0" destOrd="0" presId="urn:microsoft.com/office/officeart/2005/8/layout/list1"/>
    <dgm:cxn modelId="{CA9200C5-1CC5-4ADA-93E4-EE645E4E85D7}" type="presParOf" srcId="{40D7C08C-80DA-41A3-89BD-D1511FB589EB}" destId="{3C9AD4BD-AB47-48B4-9E6D-FBE0934DF3A3}" srcOrd="0" destOrd="0" presId="urn:microsoft.com/office/officeart/2005/8/layout/list1"/>
    <dgm:cxn modelId="{7620946E-B61D-4CDF-B2D9-0F80DE703C5C}" type="presParOf" srcId="{40D7C08C-80DA-41A3-89BD-D1511FB589EB}" destId="{B73E69BB-3C33-4CD0-B124-C85D5690D5B5}" srcOrd="1" destOrd="0" presId="urn:microsoft.com/office/officeart/2005/8/layout/list1"/>
    <dgm:cxn modelId="{D8C76A83-E3F1-4350-8A53-37CD14214C84}" type="presParOf" srcId="{DF6BD053-E157-495C-B1A4-60052CDFAAFF}" destId="{28DE9778-7976-4010-8DC6-6526D70A9CFC}" srcOrd="1" destOrd="0" presId="urn:microsoft.com/office/officeart/2005/8/layout/list1"/>
    <dgm:cxn modelId="{A9E8938F-6150-4A91-8434-3A26352E97E1}" type="presParOf" srcId="{DF6BD053-E157-495C-B1A4-60052CDFAAFF}" destId="{F4135E43-616D-44B2-8DBC-49A8203BB030}" srcOrd="2" destOrd="0" presId="urn:microsoft.com/office/officeart/2005/8/layout/list1"/>
    <dgm:cxn modelId="{ABBD90F3-C8CC-4168-B076-3EB9ECA28B62}" type="presParOf" srcId="{DF6BD053-E157-495C-B1A4-60052CDFAAFF}" destId="{CDE23BFF-174D-473A-87DD-829E69A047CD}" srcOrd="3" destOrd="0" presId="urn:microsoft.com/office/officeart/2005/8/layout/list1"/>
    <dgm:cxn modelId="{D9071458-A8A8-4F08-B883-93E20D078848}" type="presParOf" srcId="{DF6BD053-E157-495C-B1A4-60052CDFAAFF}" destId="{44789F2E-CAB7-4519-8104-7A496B66B7EF}" srcOrd="4" destOrd="0" presId="urn:microsoft.com/office/officeart/2005/8/layout/list1"/>
    <dgm:cxn modelId="{D8B6A224-40F9-47C1-B4CC-EBC42AE728ED}" type="presParOf" srcId="{44789F2E-CAB7-4519-8104-7A496B66B7EF}" destId="{90EC20AB-25B8-40C3-B2A3-D25835530B34}" srcOrd="0" destOrd="0" presId="urn:microsoft.com/office/officeart/2005/8/layout/list1"/>
    <dgm:cxn modelId="{CF6F1472-9DAA-4058-95D1-F4983FB6B311}" type="presParOf" srcId="{44789F2E-CAB7-4519-8104-7A496B66B7EF}" destId="{2C229FFC-A92F-4AA1-A478-32448B4A52A1}" srcOrd="1" destOrd="0" presId="urn:microsoft.com/office/officeart/2005/8/layout/list1"/>
    <dgm:cxn modelId="{F16BE3B0-F0C0-454E-85AD-4913A8DE8E1B}" type="presParOf" srcId="{DF6BD053-E157-495C-B1A4-60052CDFAAFF}" destId="{41191ACB-A0C5-4E70-A159-0738321EF530}" srcOrd="5" destOrd="0" presId="urn:microsoft.com/office/officeart/2005/8/layout/list1"/>
    <dgm:cxn modelId="{FD8D973E-CF95-4446-A639-62EF866214BF}" type="presParOf" srcId="{DF6BD053-E157-495C-B1A4-60052CDFAAFF}" destId="{E9371922-3F16-432C-9C10-588159963EE3}" srcOrd="6" destOrd="0" presId="urn:microsoft.com/office/officeart/2005/8/layout/list1"/>
    <dgm:cxn modelId="{51764946-003D-4EE3-B437-394E97D8694E}" type="presParOf" srcId="{DF6BD053-E157-495C-B1A4-60052CDFAAFF}" destId="{2183085F-5A58-4EF8-8922-01E6C177A3E0}" srcOrd="7" destOrd="0" presId="urn:microsoft.com/office/officeart/2005/8/layout/list1"/>
    <dgm:cxn modelId="{DF07F276-AE87-49E7-B62C-44C86784A85C}" type="presParOf" srcId="{DF6BD053-E157-495C-B1A4-60052CDFAAFF}" destId="{8EA88C98-7C9A-4733-9596-070EE54F5BA7}" srcOrd="8" destOrd="0" presId="urn:microsoft.com/office/officeart/2005/8/layout/list1"/>
    <dgm:cxn modelId="{D3786A4D-7CED-42C2-A6A0-8186408BF79F}" type="presParOf" srcId="{8EA88C98-7C9A-4733-9596-070EE54F5BA7}" destId="{150EB30F-C884-46A5-B86F-1159F64F12FF}" srcOrd="0" destOrd="0" presId="urn:microsoft.com/office/officeart/2005/8/layout/list1"/>
    <dgm:cxn modelId="{98C808A7-93FA-4590-BCED-A5C8E01FE7C6}" type="presParOf" srcId="{8EA88C98-7C9A-4733-9596-070EE54F5BA7}" destId="{642EA37C-F37C-4300-8B23-7338796654EC}" srcOrd="1" destOrd="0" presId="urn:microsoft.com/office/officeart/2005/8/layout/list1"/>
    <dgm:cxn modelId="{C0A4DFB5-945C-425D-B969-02AA29A4E617}" type="presParOf" srcId="{DF6BD053-E157-495C-B1A4-60052CDFAAFF}" destId="{1D51ED0A-7397-4DBE-B21F-157322088E3F}" srcOrd="9" destOrd="0" presId="urn:microsoft.com/office/officeart/2005/8/layout/list1"/>
    <dgm:cxn modelId="{5364BDB4-619A-44BF-BB6E-663FE9335C71}" type="presParOf" srcId="{DF6BD053-E157-495C-B1A4-60052CDFAAFF}" destId="{713E20AA-EBA7-4F22-9352-0AD4E3C5A078}" srcOrd="10" destOrd="0" presId="urn:microsoft.com/office/officeart/2005/8/layout/list1"/>
    <dgm:cxn modelId="{61759877-B34F-43D6-B6F2-4AD55C2F1C5F}" type="presParOf" srcId="{DF6BD053-E157-495C-B1A4-60052CDFAAFF}" destId="{58AB7911-7876-4EBE-B1B4-A4C954D865D1}" srcOrd="11" destOrd="0" presId="urn:microsoft.com/office/officeart/2005/8/layout/list1"/>
    <dgm:cxn modelId="{9087558A-CD26-4D08-B8D0-BB6A85E76183}" type="presParOf" srcId="{DF6BD053-E157-495C-B1A4-60052CDFAAFF}" destId="{454485D2-BD83-48E7-A628-FBCA4DC29C33}" srcOrd="12" destOrd="0" presId="urn:microsoft.com/office/officeart/2005/8/layout/list1"/>
    <dgm:cxn modelId="{A31F3517-087A-406A-B795-C42E2E2FA991}" type="presParOf" srcId="{454485D2-BD83-48E7-A628-FBCA4DC29C33}" destId="{E46E4DAA-0110-4DF3-AB75-D2DEE70AB5D9}" srcOrd="0" destOrd="0" presId="urn:microsoft.com/office/officeart/2005/8/layout/list1"/>
    <dgm:cxn modelId="{BD34203F-E21A-40CD-9035-B75D20DCAD42}" type="presParOf" srcId="{454485D2-BD83-48E7-A628-FBCA4DC29C33}" destId="{2BD11DD6-6335-400D-83CB-12D9A3D428AF}" srcOrd="1" destOrd="0" presId="urn:microsoft.com/office/officeart/2005/8/layout/list1"/>
    <dgm:cxn modelId="{095C896C-8190-4BB6-BCF0-559248BE140E}" type="presParOf" srcId="{DF6BD053-E157-495C-B1A4-60052CDFAAFF}" destId="{138E667F-85D0-4696-8F60-A8A8891A3874}" srcOrd="13" destOrd="0" presId="urn:microsoft.com/office/officeart/2005/8/layout/list1"/>
    <dgm:cxn modelId="{0BFE9629-D089-4E7B-ADBD-17A8969D659A}" type="presParOf" srcId="{DF6BD053-E157-495C-B1A4-60052CDFAAFF}" destId="{FB784FE3-0BDC-4B3F-A412-0F7DAC48D38A}" srcOrd="14" destOrd="0" presId="urn:microsoft.com/office/officeart/2005/8/layout/list1"/>
    <dgm:cxn modelId="{4D6BF99B-B3DF-4608-8C2C-CF7D6E32191C}" type="presParOf" srcId="{DF6BD053-E157-495C-B1A4-60052CDFAAFF}" destId="{A2EFE576-EDE2-47B0-9C6E-1631C9C1ED53}" srcOrd="15" destOrd="0" presId="urn:microsoft.com/office/officeart/2005/8/layout/list1"/>
    <dgm:cxn modelId="{BC976B2B-6053-4D8B-9BA7-5483AD6D67C6}" type="presParOf" srcId="{DF6BD053-E157-495C-B1A4-60052CDFAAFF}" destId="{D1CD676D-EFD7-4ABB-B1D7-6B04640BA720}" srcOrd="16" destOrd="0" presId="urn:microsoft.com/office/officeart/2005/8/layout/list1"/>
    <dgm:cxn modelId="{9F15CC70-299C-4646-867B-6719C36A273F}" type="presParOf" srcId="{D1CD676D-EFD7-4ABB-B1D7-6B04640BA720}" destId="{61E25C8C-0656-4C95-B7D2-DD6D7A4B0507}" srcOrd="0" destOrd="0" presId="urn:microsoft.com/office/officeart/2005/8/layout/list1"/>
    <dgm:cxn modelId="{81AA53EB-F5DC-401B-97C4-7B0A10D949A5}" type="presParOf" srcId="{D1CD676D-EFD7-4ABB-B1D7-6B04640BA720}" destId="{5816AF65-8626-4832-B63E-0DA9403712BB}" srcOrd="1" destOrd="0" presId="urn:microsoft.com/office/officeart/2005/8/layout/list1"/>
    <dgm:cxn modelId="{1F86B2A1-9B43-4CD4-9BBF-C5093D7DF6C3}" type="presParOf" srcId="{DF6BD053-E157-495C-B1A4-60052CDFAAFF}" destId="{0AD9C6F1-7330-47AF-BBAB-C42AA32D2643}" srcOrd="17" destOrd="0" presId="urn:microsoft.com/office/officeart/2005/8/layout/list1"/>
    <dgm:cxn modelId="{F735C828-E5EF-415A-AD51-8EAFB4DBDC5C}" type="presParOf" srcId="{DF6BD053-E157-495C-B1A4-60052CDFAAFF}" destId="{AF431B2C-FF77-4999-BA0E-89FBADDD82A9}" srcOrd="18" destOrd="0" presId="urn:microsoft.com/office/officeart/2005/8/layout/list1"/>
    <dgm:cxn modelId="{F2B8322E-C71F-440E-9948-21DAF8A9B23A}" type="presParOf" srcId="{DF6BD053-E157-495C-B1A4-60052CDFAAFF}" destId="{749984F1-0345-4FB9-B58E-755F8220D05E}" srcOrd="19" destOrd="0" presId="urn:microsoft.com/office/officeart/2005/8/layout/list1"/>
    <dgm:cxn modelId="{B9775583-7AC8-4CB1-913E-593A31490C24}" type="presParOf" srcId="{DF6BD053-E157-495C-B1A4-60052CDFAAFF}" destId="{29228168-745B-4FBD-A59A-18810C3EC75E}" srcOrd="20" destOrd="0" presId="urn:microsoft.com/office/officeart/2005/8/layout/list1"/>
    <dgm:cxn modelId="{3F8BE5A8-AE53-45AD-9F08-0BB5FEC08613}" type="presParOf" srcId="{29228168-745B-4FBD-A59A-18810C3EC75E}" destId="{9001C432-502F-4F25-B059-A20A6107DAFC}" srcOrd="0" destOrd="0" presId="urn:microsoft.com/office/officeart/2005/8/layout/list1"/>
    <dgm:cxn modelId="{9B579D14-01AF-4C10-B2BA-B29EE17049D0}" type="presParOf" srcId="{29228168-745B-4FBD-A59A-18810C3EC75E}" destId="{26D97ADE-153B-4091-9289-2C20670A2CD2}" srcOrd="1" destOrd="0" presId="urn:microsoft.com/office/officeart/2005/8/layout/list1"/>
    <dgm:cxn modelId="{087A3E79-2886-4E5C-9EE9-32EB2D16135C}" type="presParOf" srcId="{DF6BD053-E157-495C-B1A4-60052CDFAAFF}" destId="{F1D07634-9FB9-4DBC-8C16-F598DD38F870}" srcOrd="21" destOrd="0" presId="urn:microsoft.com/office/officeart/2005/8/layout/list1"/>
    <dgm:cxn modelId="{8A3599F7-231F-4513-9215-6586069A5630}" type="presParOf" srcId="{DF6BD053-E157-495C-B1A4-60052CDFAAFF}" destId="{B438D046-9E67-43BD-8ABB-994B0CDD239A}" srcOrd="22" destOrd="0" presId="urn:microsoft.com/office/officeart/2005/8/layout/list1"/>
  </dgm:cxnLst>
  <dgm:bg>
    <a:noFill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551A0-3D83-4484-B14B-165EC29E7DF9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64E61-43BF-4A10-9445-3A8BDDAC187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064E61-43BF-4A10-9445-3A8BDDAC187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1214422"/>
            <a:ext cx="8001056" cy="280076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smtClean="0"/>
              <a:t>«</a:t>
            </a:r>
            <a:r>
              <a:rPr lang="ru-RU" sz="4400" dirty="0" smtClean="0"/>
              <a:t>Разработка образовательных программ дополнительного образования детей, в рамках реализации ФГОС»</a:t>
            </a:r>
            <a:endParaRPr lang="ru-RU" sz="4400" dirty="0"/>
          </a:p>
        </p:txBody>
      </p:sp>
      <p:sp>
        <p:nvSpPr>
          <p:cNvPr id="3" name="Нашивка 2"/>
          <p:cNvSpPr/>
          <p:nvPr/>
        </p:nvSpPr>
        <p:spPr>
          <a:xfrm>
            <a:off x="214282" y="285728"/>
            <a:ext cx="8572560" cy="428628"/>
          </a:xfrm>
          <a:prstGeom prst="chevron">
            <a:avLst/>
          </a:prstGeo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5984" y="5072074"/>
            <a:ext cx="4500594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000" b="1" dirty="0" smtClean="0"/>
              <a:t>СОСТАВИТЕЛЬ:</a:t>
            </a:r>
          </a:p>
          <a:p>
            <a:r>
              <a:rPr lang="ru-RU" sz="2000" dirty="0" smtClean="0"/>
              <a:t>Методист  МОАУ ДОД ЦДТ г. Лабинска</a:t>
            </a:r>
          </a:p>
          <a:p>
            <a:r>
              <a:rPr lang="ru-RU" sz="2000" dirty="0" smtClean="0"/>
              <a:t>Хаустова Инна Михайловна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571480"/>
            <a:ext cx="8072494" cy="83099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Источники написания пояснительной записки для программы с учетом ФГОС: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00" y="1785926"/>
          <a:ext cx="7286676" cy="3627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0514"/>
                <a:gridCol w="672616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Федеральный государственный образовательный стандарт основного общего образования/</a:t>
                      </a:r>
                      <a:r>
                        <a:rPr lang="ru-RU" sz="2000" baseline="0" dirty="0" smtClean="0"/>
                        <a:t> Министерство образования и науки Российской Федерации. М.: Просвещение, 2011. (стандарты второго поколения)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2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 smtClean="0"/>
                        <a:t>Фундаментальное ядро содержания общего образования/ Под ред. В.В. Козлова, А.М. </a:t>
                      </a:r>
                      <a:r>
                        <a:rPr lang="ru-RU" sz="2000" baseline="0" dirty="0" err="1" smtClean="0"/>
                        <a:t>Кондакова</a:t>
                      </a:r>
                      <a:r>
                        <a:rPr lang="ru-RU" sz="2000" baseline="0" dirty="0" smtClean="0"/>
                        <a:t>. 4-е изд., </a:t>
                      </a:r>
                      <a:r>
                        <a:rPr lang="ru-RU" sz="2000" baseline="0" dirty="0" err="1" smtClean="0"/>
                        <a:t>дораб</a:t>
                      </a:r>
                      <a:r>
                        <a:rPr lang="ru-RU" sz="2000" baseline="0" dirty="0" smtClean="0"/>
                        <a:t>. М.: Просвещение, 2011. (стандарты второго поколения)</a:t>
                      </a:r>
                    </a:p>
                    <a:p>
                      <a:pPr algn="just"/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 smtClean="0"/>
                        <a:t>Образовательная программа учреждения (школы)</a:t>
                      </a:r>
                    </a:p>
                    <a:p>
                      <a:pPr algn="just"/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928670"/>
            <a:ext cx="8072494" cy="4616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Основные компоненты рабочих программ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1714488"/>
          <a:ext cx="8072494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6247"/>
                <a:gridCol w="40362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r>
                        <a:rPr lang="ru-RU" sz="2000" b="1" baseline="0" dirty="0" smtClean="0"/>
                        <a:t>  с учетом ФГОС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2) Учебно-тематический план, включающий в себя:</a:t>
                      </a:r>
                      <a:endParaRPr lang="ru-RU" sz="2000" b="1" baseline="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перечень разделов, тем;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кол-во часов по каждой теме;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с разбивкой на теоретические и практические занятия.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2) Учебно-тематический план, включающий в себя:</a:t>
                      </a:r>
                      <a:endParaRPr lang="ru-RU" sz="2000" b="1" baseline="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перечень разделов, тем;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кол-во часов по каждой теме;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с разбивкой на теоретические и практические занятия.</a:t>
                      </a:r>
                      <a:endParaRPr lang="ru-RU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928670"/>
            <a:ext cx="8072494" cy="4616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Основные компоненты рабочих программ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1714488"/>
          <a:ext cx="8072494" cy="3230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6247"/>
                <a:gridCol w="40362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r>
                        <a:rPr lang="ru-RU" sz="2000" b="1" baseline="0" dirty="0" smtClean="0"/>
                        <a:t>  с учетом ФГОС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3) Содержание программы (реферативное описание разделов и тем):</a:t>
                      </a:r>
                      <a:endParaRPr lang="ru-RU" sz="2000" b="1" baseline="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краткое</a:t>
                      </a:r>
                      <a:r>
                        <a:rPr lang="ru-RU" sz="2000" baseline="0" dirty="0" smtClean="0"/>
                        <a:t> описание тем занятий с указанием количества часов, согласно учебно-тематического плана.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3) Содержание программы:</a:t>
                      </a:r>
                      <a:endParaRPr lang="ru-RU" sz="2000" b="1" baseline="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краткое описание каждой темы с выделением основных понятий и видов деятельности учащихся, подлежащих освоению. В заключении указывается перечень контрольных испытаний (работ), проверяющих уровень освоения учащимися содержания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42910" y="500042"/>
            <a:ext cx="8072494" cy="4616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Основные компоненты рабочих программ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1285860"/>
          <a:ext cx="8072494" cy="475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6247"/>
                <a:gridCol w="40362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r>
                        <a:rPr lang="ru-RU" sz="2000" b="1" baseline="0" dirty="0" smtClean="0"/>
                        <a:t>  с учетом ФГОС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4) Методическое обеспечение программы:</a:t>
                      </a:r>
                      <a:endParaRPr lang="ru-RU" sz="2000" b="1" baseline="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формы занятий;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материально-техническое обеспечение;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дидактические,  лекционные и методические</a:t>
                      </a:r>
                      <a:r>
                        <a:rPr lang="ru-RU" sz="2000" baseline="0" dirty="0" smtClean="0"/>
                        <a:t> материалы.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4) Методическое обеспечение</a:t>
                      </a:r>
                      <a:r>
                        <a:rPr lang="ru-RU" sz="2000" b="1" baseline="0" dirty="0" smtClean="0"/>
                        <a:t>:</a:t>
                      </a:r>
                      <a:endParaRPr lang="ru-RU" sz="2000" b="1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краткие методические рекомендации для организации и проведения игр, бесед, походов, экскурсий, конкурсов и т.п.;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методические рекомендации по проведению лабораторных и практических работ, по постановке экспериментов или опытов;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дидактический и лекционный материал, методики исследовательских работ, тематика опытнической или исследовательской работы и т.п.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785794"/>
            <a:ext cx="8072494" cy="4616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Основные компоненты рабочих программ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1357298"/>
          <a:ext cx="8072494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6247"/>
                <a:gridCol w="40362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r>
                        <a:rPr lang="ru-RU" sz="2000" b="1" baseline="0" dirty="0" smtClean="0"/>
                        <a:t>  с учетом ФГОС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5) Формы и виды контроля:</a:t>
                      </a:r>
                      <a:endParaRPr lang="ru-RU" sz="2000" b="1" baseline="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формы подведения итогов по разделам программы</a:t>
                      </a:r>
                      <a:r>
                        <a:rPr lang="ru-RU" sz="2000" baseline="0" dirty="0" smtClean="0"/>
                        <a:t> (таблица с указанием тем, ЗУН, сроков и видов контроля по годам обучения).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/>
                        <a:t>5) Список литературы для детей и для педагога.</a:t>
                      </a:r>
                      <a:endParaRPr lang="ru-RU" sz="2000" b="1" baseline="0" dirty="0" smtClean="0"/>
                    </a:p>
                    <a:p>
                      <a:pPr algn="l"/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4214818"/>
          <a:ext cx="8072494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6247"/>
                <a:gridCol w="40362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r>
                        <a:rPr lang="ru-RU" sz="2000" b="1" baseline="0" dirty="0" smtClean="0"/>
                        <a:t>  с учетом ФГОС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6) Список литературы для детей и для педагога.</a:t>
                      </a:r>
                      <a:endParaRPr lang="ru-RU" sz="2000" b="1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2000" b="1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85728"/>
            <a:ext cx="8072494" cy="95410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Что необходимо учитывать ПДО при разработке программы в соответствии с ФГОС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500034" y="1214422"/>
            <a:ext cx="8429684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Необходимо «встраивание» программы ДОП в программу внеурочной деятельности образовательного учреждения (школы) в соответствии с нормами организации внеурочной работы по новым стандартам</a:t>
            </a:r>
            <a:endParaRPr lang="ru-RU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500034" y="2928934"/>
            <a:ext cx="8429684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В учебном плане необходимо изменить количество часов в целом и по отдельным темам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500034" y="3929066"/>
            <a:ext cx="8429684" cy="83099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Надо откорректировать требования к результатам освоения программы и контрольно-измерительным материалам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00034" y="4929198"/>
            <a:ext cx="8429684" cy="15696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/>
              <a:t>Цели ДОП не должны противоречить планируемым результатам освоения основной образовательной программы школы и в то же время должны отвечать задачам дополнительного образования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 за внимание!</a:t>
            </a:r>
            <a:endParaRPr lang="ru-RU" sz="6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1500166" y="1428736"/>
          <a:ext cx="6786610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571604" y="285728"/>
            <a:ext cx="6429420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ДОП </a:t>
            </a:r>
          </a:p>
          <a:p>
            <a:pPr algn="ctr"/>
            <a:r>
              <a:rPr lang="ru-RU" sz="2800" b="1" dirty="0" smtClean="0"/>
              <a:t>содержит следующие элементы: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142852"/>
            <a:ext cx="8072494" cy="461665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Основные компоненты рабочих программ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472" y="642918"/>
          <a:ext cx="8072494" cy="5974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36247"/>
                <a:gridCol w="403624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Программа УДОД</a:t>
                      </a:r>
                      <a:r>
                        <a:rPr lang="ru-RU" sz="2000" b="1" baseline="0" dirty="0" smtClean="0"/>
                        <a:t>  с учетом ФГОС</a:t>
                      </a:r>
                      <a:endParaRPr lang="ru-RU" sz="2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1)</a:t>
                      </a:r>
                      <a:r>
                        <a:rPr lang="ru-RU" sz="2000" b="1" baseline="0" dirty="0" smtClean="0"/>
                        <a:t> Пояснительная записка, включающая в себя: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вид программы;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dirty="0" smtClean="0"/>
                        <a:t> направленность;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новизна;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актуальность;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педагогическая целесообразность;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цель и задачи;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отличительная особенность;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связь с другими программами;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формы и методы обучения; 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возраст, вид группы, особенности набора;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режим занятий;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прогнозируемые результаты (по годам обучения);</a:t>
                      </a:r>
                    </a:p>
                    <a:p>
                      <a:pPr algn="just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результативность программы.</a:t>
                      </a:r>
                      <a:endParaRPr lang="ru-RU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/>
                        <a:t>1) Пояснительная записка, включающая в себя:</a:t>
                      </a:r>
                      <a:endParaRPr lang="ru-RU" sz="2000" dirty="0" smtClean="0"/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направленность программы;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актуальность программы;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цель и задачи программы;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отличительная особенность;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возраст учащихся;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сроки реализации, формы и режим занятий;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ожидаемые результаты освоения (личностные, </a:t>
                      </a:r>
                      <a:r>
                        <a:rPr lang="ru-RU" sz="2000" baseline="0" dirty="0" err="1" smtClean="0"/>
                        <a:t>метапредметные</a:t>
                      </a:r>
                      <a:r>
                        <a:rPr lang="ru-RU" sz="2000" baseline="0" dirty="0" smtClean="0"/>
                        <a:t> и предметные) и способы их определения;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результативность изучения программы;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ru-RU" sz="2000" baseline="0" dirty="0" smtClean="0"/>
                        <a:t> формы подведения итогов реализации ДОП.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3071834" cy="954107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Направленность ДОП</a:t>
            </a:r>
            <a:endParaRPr lang="ru-RU" sz="2800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2357422" y="2214554"/>
            <a:ext cx="6279238" cy="4429132"/>
            <a:chOff x="2357422" y="2428868"/>
            <a:chExt cx="6072230" cy="3551333"/>
          </a:xfrm>
        </p:grpSpPr>
        <p:sp>
          <p:nvSpPr>
            <p:cNvPr id="4" name="Скругленная прямоугольная выноска 3"/>
            <p:cNvSpPr/>
            <p:nvPr/>
          </p:nvSpPr>
          <p:spPr>
            <a:xfrm>
              <a:off x="2357422" y="2428869"/>
              <a:ext cx="6072230" cy="3419317"/>
            </a:xfrm>
            <a:prstGeom prst="wedgeRoundRectCallout">
              <a:avLst>
                <a:gd name="adj1" fmla="val -39709"/>
                <a:gd name="adj2" fmla="val -79128"/>
                <a:gd name="adj3" fmla="val 1666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714612" y="2428868"/>
              <a:ext cx="5583939" cy="35513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Должна соответствовать направлениям внеурочной деятельности младших школьников из раздела «Внеурочная деятельность» Базисного учебного (образовательного) плана образовательных учреждений РФ: спортивно-оздоровительная, художественно-эстетическая, научно-познавательная, военно-патриотическая, общественно полезная и проектная деятельность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3429024" cy="1815882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Актуальность (педагогическая целесообразность) ДОП</a:t>
            </a:r>
            <a:endParaRPr lang="ru-RU" sz="2800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2786050" y="2857496"/>
            <a:ext cx="5143536" cy="3500462"/>
            <a:chOff x="2786050" y="2857496"/>
            <a:chExt cx="5072098" cy="3500462"/>
          </a:xfrm>
        </p:grpSpPr>
        <p:sp>
          <p:nvSpPr>
            <p:cNvPr id="4" name="Скругленная прямоугольная выноска 3"/>
            <p:cNvSpPr/>
            <p:nvPr/>
          </p:nvSpPr>
          <p:spPr>
            <a:xfrm>
              <a:off x="2786050" y="2857496"/>
              <a:ext cx="5072098" cy="3500462"/>
            </a:xfrm>
            <a:prstGeom prst="wedgeRoundRectCallout">
              <a:avLst>
                <a:gd name="adj1" fmla="val -42692"/>
                <a:gd name="adj2" fmla="val -85521"/>
                <a:gd name="adj3" fmla="val 1666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357554" y="2928934"/>
              <a:ext cx="4071966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Ориентация на выполнение требований к содержанию программ дополнительного образования (внеурочной деятельности) младших школьников, а также на интеграцию и дополнение содержания предметных программ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71480"/>
            <a:ext cx="2928958" cy="954107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Цель и задачи ДОП</a:t>
            </a:r>
            <a:endParaRPr lang="ru-RU" sz="2800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2786050" y="2571744"/>
            <a:ext cx="5072098" cy="3652219"/>
            <a:chOff x="2786050" y="2571744"/>
            <a:chExt cx="5072098" cy="3429024"/>
          </a:xfrm>
        </p:grpSpPr>
        <p:sp>
          <p:nvSpPr>
            <p:cNvPr id="4" name="Скругленная прямоугольная выноска 3"/>
            <p:cNvSpPr/>
            <p:nvPr/>
          </p:nvSpPr>
          <p:spPr>
            <a:xfrm>
              <a:off x="2786050" y="2571744"/>
              <a:ext cx="5072098" cy="3429024"/>
            </a:xfrm>
            <a:prstGeom prst="wedgeRoundRectCallout">
              <a:avLst>
                <a:gd name="adj1" fmla="val -42692"/>
                <a:gd name="adj2" fmla="val -85521"/>
                <a:gd name="adj3" fmla="val 1666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928926" y="2705889"/>
              <a:ext cx="4786346" cy="32075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/>
                <a:t>Цель ДОП </a:t>
              </a:r>
              <a:r>
                <a:rPr lang="ru-RU" sz="2400" dirty="0" smtClean="0"/>
                <a:t>должна соответствовать требованиям к личностным результатам освоения основной образовательной программы, установленным ФГОС НОО.  </a:t>
              </a:r>
            </a:p>
            <a:p>
              <a:r>
                <a:rPr lang="ru-RU" sz="2400" b="1" dirty="0" smtClean="0"/>
                <a:t>Задачи ДОП </a:t>
              </a:r>
              <a:r>
                <a:rPr lang="ru-RU" sz="2400" dirty="0" smtClean="0"/>
                <a:t>должны раскрывать логику достижения цели при организации практической деятельности учащихся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71480"/>
            <a:ext cx="2928958" cy="954107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Ожидаемые результаты</a:t>
            </a:r>
            <a:endParaRPr lang="ru-RU" sz="2800" dirty="0"/>
          </a:p>
        </p:txBody>
      </p:sp>
      <p:grpSp>
        <p:nvGrpSpPr>
          <p:cNvPr id="8" name="Группа 7"/>
          <p:cNvGrpSpPr/>
          <p:nvPr/>
        </p:nvGrpSpPr>
        <p:grpSpPr>
          <a:xfrm>
            <a:off x="2786050" y="2143116"/>
            <a:ext cx="6072230" cy="3643338"/>
            <a:chOff x="2428860" y="2928934"/>
            <a:chExt cx="6072230" cy="3643338"/>
          </a:xfrm>
        </p:grpSpPr>
        <p:sp>
          <p:nvSpPr>
            <p:cNvPr id="4" name="Скругленная прямоугольная выноска 3"/>
            <p:cNvSpPr/>
            <p:nvPr/>
          </p:nvSpPr>
          <p:spPr>
            <a:xfrm>
              <a:off x="2428860" y="2928934"/>
              <a:ext cx="5929322" cy="3643338"/>
            </a:xfrm>
            <a:prstGeom prst="wedgeRoundRectCallout">
              <a:avLst>
                <a:gd name="adj1" fmla="val -42692"/>
                <a:gd name="adj2" fmla="val -85521"/>
                <a:gd name="adj3" fmla="val 1666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571736" y="3071810"/>
              <a:ext cx="5929354" cy="34163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ru-RU" sz="2400" dirty="0" smtClean="0"/>
                <a:t> </a:t>
              </a:r>
              <a:r>
                <a:rPr lang="ru-RU" sz="2400" b="1" dirty="0" smtClean="0"/>
                <a:t>Личностные результаты: </a:t>
              </a:r>
              <a:r>
                <a:rPr lang="ru-RU" sz="2400" dirty="0" smtClean="0"/>
                <a:t>готовность и способность обучающихся к саморазвитию, </a:t>
              </a:r>
              <a:r>
                <a:rPr lang="ru-RU" sz="2400" dirty="0" err="1" smtClean="0"/>
                <a:t>сформированность</a:t>
              </a:r>
              <a:r>
                <a:rPr lang="ru-RU" sz="2400" dirty="0" smtClean="0"/>
                <a:t> мотивации к обучению и познанию, ценностно-смысловые установки обучающихся, отражающие их индивидуально-личностные позиции, социальные компетенции, личностные качества; </a:t>
              </a:r>
              <a:r>
                <a:rPr lang="ru-RU" sz="2400" dirty="0" err="1" smtClean="0"/>
                <a:t>сформированность</a:t>
              </a:r>
              <a:r>
                <a:rPr lang="ru-RU" sz="2400" dirty="0" smtClean="0"/>
                <a:t> основ гражданской идентичности</a:t>
              </a: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2500298" y="2571744"/>
            <a:ext cx="6286544" cy="3493346"/>
            <a:chOff x="1500166" y="3214686"/>
            <a:chExt cx="6286544" cy="3176922"/>
          </a:xfrm>
        </p:grpSpPr>
        <p:sp>
          <p:nvSpPr>
            <p:cNvPr id="6" name="Скругленная прямоугольная выноска 5"/>
            <p:cNvSpPr/>
            <p:nvPr/>
          </p:nvSpPr>
          <p:spPr>
            <a:xfrm>
              <a:off x="1500166" y="3214686"/>
              <a:ext cx="6215106" cy="3071834"/>
            </a:xfrm>
            <a:prstGeom prst="wedgeRoundRectCallout">
              <a:avLst>
                <a:gd name="adj1" fmla="val -42692"/>
                <a:gd name="adj2" fmla="val -85521"/>
                <a:gd name="adj3" fmla="val 1666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57356" y="3344620"/>
              <a:ext cx="5929354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ru-RU" sz="2400" dirty="0" smtClean="0"/>
                <a:t> </a:t>
              </a:r>
              <a:r>
                <a:rPr lang="ru-RU" sz="2400" b="1" dirty="0" err="1" smtClean="0"/>
                <a:t>Метапредметные</a:t>
              </a:r>
              <a:r>
                <a:rPr lang="ru-RU" sz="2400" b="1" dirty="0" smtClean="0"/>
                <a:t> результаты, </a:t>
              </a:r>
              <a:r>
                <a:rPr lang="ru-RU" sz="2400" dirty="0" smtClean="0"/>
                <a:t>включающие освоение обучающимися </a:t>
              </a:r>
              <a:r>
                <a:rPr lang="ru-RU" sz="2400" dirty="0" err="1" smtClean="0"/>
                <a:t>межпредметных</a:t>
              </a:r>
              <a:r>
                <a:rPr lang="ru-RU" sz="2400" dirty="0" smtClean="0"/>
                <a:t> понятий и универсальных учебных действий (регулятивных, познавательных, коммуникативных), обеспечивающие овладение ключевыми компетенциями, составляющими основу умения учиться.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1643042" y="2571744"/>
            <a:ext cx="6215106" cy="3071834"/>
            <a:chOff x="1714480" y="3214686"/>
            <a:chExt cx="6215106" cy="3071834"/>
          </a:xfrm>
        </p:grpSpPr>
        <p:sp>
          <p:nvSpPr>
            <p:cNvPr id="11" name="Скругленная прямоугольная выноска 10"/>
            <p:cNvSpPr/>
            <p:nvPr/>
          </p:nvSpPr>
          <p:spPr>
            <a:xfrm>
              <a:off x="1714480" y="3214686"/>
              <a:ext cx="6215106" cy="3071834"/>
            </a:xfrm>
            <a:prstGeom prst="wedgeRoundRectCallout">
              <a:avLst>
                <a:gd name="adj1" fmla="val -42692"/>
                <a:gd name="adj2" fmla="val -85521"/>
                <a:gd name="adj3" fmla="val 1666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28794" y="3429000"/>
              <a:ext cx="5929354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buFont typeface="Arial" pitchFamily="34" charset="0"/>
                <a:buChar char="•"/>
              </a:pPr>
              <a:r>
                <a:rPr lang="ru-RU" sz="2400" dirty="0" smtClean="0"/>
                <a:t> </a:t>
              </a:r>
              <a:r>
                <a:rPr lang="ru-RU" sz="2400" b="1" dirty="0" smtClean="0"/>
                <a:t>Предметные результаты, </a:t>
              </a:r>
              <a:r>
                <a:rPr lang="ru-RU" sz="2400" dirty="0" smtClean="0"/>
                <a:t>включающие освоение обучающимися умений, специфических для данной предметной области, видов деятельности по получению нового знания в рамках учебного предмета, его преобразованию и применению в учебных и социальных ситуациях.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71480"/>
            <a:ext cx="2928958" cy="954107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Результативность ДОП</a:t>
            </a:r>
            <a:endParaRPr lang="ru-RU" sz="2800" dirty="0"/>
          </a:p>
        </p:txBody>
      </p:sp>
      <p:grpSp>
        <p:nvGrpSpPr>
          <p:cNvPr id="3" name="Группа 5"/>
          <p:cNvGrpSpPr/>
          <p:nvPr/>
        </p:nvGrpSpPr>
        <p:grpSpPr>
          <a:xfrm>
            <a:off x="2786050" y="2571745"/>
            <a:ext cx="5572164" cy="3071833"/>
            <a:chOff x="2786050" y="2571744"/>
            <a:chExt cx="5286412" cy="3429024"/>
          </a:xfrm>
        </p:grpSpPr>
        <p:sp>
          <p:nvSpPr>
            <p:cNvPr id="4" name="Скругленная прямоугольная выноска 3"/>
            <p:cNvSpPr/>
            <p:nvPr/>
          </p:nvSpPr>
          <p:spPr>
            <a:xfrm>
              <a:off x="2786050" y="2571744"/>
              <a:ext cx="5072098" cy="3429024"/>
            </a:xfrm>
            <a:prstGeom prst="wedgeRoundRectCallout">
              <a:avLst>
                <a:gd name="adj1" fmla="val -42692"/>
                <a:gd name="adj2" fmla="val -85521"/>
                <a:gd name="adj3" fmla="val 1666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000364" y="2705889"/>
              <a:ext cx="5072098" cy="251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Определяется на основе участия ребенка в конкурсных мероприятиях или выполнения им некоторых работ. Минимальное обязательное количество такого рода сертификационных испытаний не должно превышать 4 за учебный год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71480"/>
            <a:ext cx="3500462" cy="1384995"/>
          </a:xfrm>
          <a:prstGeom prst="rect">
            <a:avLst/>
          </a:prstGeom>
          <a:ln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Формы подведения итогов реализации ДОП</a:t>
            </a:r>
            <a:endParaRPr lang="ru-RU" sz="2800" dirty="0"/>
          </a:p>
        </p:txBody>
      </p:sp>
      <p:grpSp>
        <p:nvGrpSpPr>
          <p:cNvPr id="3" name="Группа 5"/>
          <p:cNvGrpSpPr/>
          <p:nvPr/>
        </p:nvGrpSpPr>
        <p:grpSpPr>
          <a:xfrm>
            <a:off x="2786050" y="2857496"/>
            <a:ext cx="5715040" cy="3597110"/>
            <a:chOff x="2786050" y="2571744"/>
            <a:chExt cx="5210293" cy="3429024"/>
          </a:xfrm>
        </p:grpSpPr>
        <p:sp>
          <p:nvSpPr>
            <p:cNvPr id="4" name="Скругленная прямоугольная выноска 3"/>
            <p:cNvSpPr/>
            <p:nvPr/>
          </p:nvSpPr>
          <p:spPr>
            <a:xfrm>
              <a:off x="2786050" y="2571744"/>
              <a:ext cx="5072098" cy="3429024"/>
            </a:xfrm>
            <a:prstGeom prst="wedgeRoundRectCallout">
              <a:avLst>
                <a:gd name="adj1" fmla="val -42692"/>
                <a:gd name="adj2" fmla="val -85521"/>
                <a:gd name="adj3" fmla="val 16667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989374" y="2571744"/>
              <a:ext cx="5006969" cy="3256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400" dirty="0" smtClean="0"/>
                <a:t>Являются выставки, фестивали, соревнования, учебно-исследовательские конференции и т.п. Перечень и сроки проведения мероприятий должны быть прописаны заранее. По каждому направлению дополнительного образования за учебный год должно пройти не менее 4 мероприятий на уровне ОУ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944</Words>
  <PresentationFormat>Экран (4:3)</PresentationFormat>
  <Paragraphs>106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ЦДТ-2</cp:lastModifiedBy>
  <cp:revision>73</cp:revision>
  <dcterms:modified xsi:type="dcterms:W3CDTF">2014-04-24T11:53:05Z</dcterms:modified>
</cp:coreProperties>
</file>