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851648" cy="37147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Современные педагогические технологии в сфере дополнительного образования детей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488" y="4857760"/>
            <a:ext cx="62865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Подготовила педагог дополнительного образования МОАУ ДОД ЦДТ г. Лабинска </a:t>
            </a:r>
          </a:p>
          <a:p>
            <a:r>
              <a:rPr lang="ru-RU" sz="2800" dirty="0" smtClean="0"/>
              <a:t>Бостанова Людмила Владимировна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i="1" dirty="0" smtClean="0"/>
              <a:t>Технология программированного обучения</a:t>
            </a:r>
            <a:r>
              <a:rPr lang="ru-RU" sz="4000" dirty="0" smtClean="0"/>
              <a:t>  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Технология программированного обучения предполагает усвоение программированного учебного материала с помощью обучающих устройств (ЭВМ, программированного учебника и др.). </a:t>
            </a:r>
            <a:r>
              <a:rPr lang="ru-RU" sz="2800" b="1" i="1" dirty="0" smtClean="0"/>
              <a:t>Главная особенность технологии заключается в том, что весь материал подается в строго </a:t>
            </a:r>
            <a:r>
              <a:rPr lang="ru-RU" sz="2800" b="1" i="1" dirty="0" err="1" smtClean="0"/>
              <a:t>алгоритмичном</a:t>
            </a:r>
            <a:r>
              <a:rPr lang="ru-RU" sz="2800" b="1" i="1" dirty="0" smtClean="0"/>
              <a:t> порядке сравнительно небольшими порциями.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r>
              <a:rPr lang="ru-RU" b="1" i="1" dirty="0" smtClean="0"/>
              <a:t>Игровые технологии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В их основу положена педагогическая игра как основной вид деятельности, направленный на усвоение общественного опыта.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963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 smtClean="0"/>
              <a:t>Все обучающие, развивающие, воспитательные, социальные технологии, используемые в дополнительном образовании детей, направлены на то, чтобы: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324228"/>
          </a:xfrm>
        </p:spPr>
        <p:txBody>
          <a:bodyPr/>
          <a:lstStyle/>
          <a:p>
            <a:pPr lvl="0"/>
            <a:r>
              <a:rPr lang="ru-RU" dirty="0" smtClean="0"/>
              <a:t>разбудить активность детей;</a:t>
            </a:r>
          </a:p>
          <a:p>
            <a:pPr lvl="0"/>
            <a:r>
              <a:rPr lang="ru-RU" dirty="0" smtClean="0"/>
              <a:t>вооружить их оптимальными способами осуществления деятельности;</a:t>
            </a:r>
          </a:p>
          <a:p>
            <a:pPr lvl="0"/>
            <a:r>
              <a:rPr lang="ru-RU" dirty="0" smtClean="0"/>
              <a:t>подвести эту деятельность к процессу творчества;</a:t>
            </a:r>
          </a:p>
          <a:p>
            <a:pPr lvl="0"/>
            <a:r>
              <a:rPr lang="ru-RU" dirty="0" smtClean="0"/>
              <a:t>опираться на самостоятельность, активность и общение детей.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7290" y="1500174"/>
            <a:ext cx="6357982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Спасибо за </a:t>
            </a:r>
          </a:p>
          <a:p>
            <a:pPr algn="ctr"/>
            <a:r>
              <a:rPr lang="ru-RU" sz="8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Внимание!</a:t>
            </a:r>
            <a:endParaRPr lang="ru-RU" sz="88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928826"/>
          </a:xfrm>
        </p:spPr>
        <p:txBody>
          <a:bodyPr>
            <a:normAutofit fontScale="90000"/>
          </a:bodyPr>
          <a:lstStyle/>
          <a:p>
            <a:r>
              <a:rPr lang="ru-RU" sz="4000" b="1" i="1" dirty="0" smtClean="0"/>
              <a:t>Педагогические технологии на основе личностно-ориентированного подхода: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Личностно-ориентированное обучение;</a:t>
            </a:r>
          </a:p>
          <a:p>
            <a:pPr lvl="0"/>
            <a:r>
              <a:rPr lang="ru-RU" dirty="0" smtClean="0"/>
              <a:t>технология индивидуального обучения (индивидуальный подход, индивидуализация обучения, метод проектов);</a:t>
            </a:r>
          </a:p>
          <a:p>
            <a:pPr lvl="0"/>
            <a:r>
              <a:rPr lang="ru-RU" dirty="0" smtClean="0"/>
              <a:t>технология дифференцированного обучения;</a:t>
            </a:r>
          </a:p>
          <a:p>
            <a:pPr lvl="0"/>
            <a:r>
              <a:rPr lang="ru-RU" dirty="0" smtClean="0"/>
              <a:t>коллективный способ обучения;</a:t>
            </a:r>
          </a:p>
          <a:p>
            <a:pPr lvl="0"/>
            <a:r>
              <a:rPr lang="ru-RU" dirty="0" smtClean="0"/>
              <a:t>технологии адаптивной системы обучения;</a:t>
            </a:r>
          </a:p>
          <a:p>
            <a:pPr lvl="0"/>
            <a:r>
              <a:rPr lang="ru-RU" dirty="0" smtClean="0"/>
              <a:t>педагогика сотрудничества  («проникающая технология»);</a:t>
            </a:r>
          </a:p>
          <a:p>
            <a:pPr lvl="0"/>
            <a:r>
              <a:rPr lang="ru-RU" dirty="0" smtClean="0"/>
              <a:t>технология КТД;</a:t>
            </a:r>
          </a:p>
          <a:p>
            <a:pPr lvl="0"/>
            <a:r>
              <a:rPr lang="ru-RU" dirty="0" smtClean="0"/>
              <a:t>технология ТРИЗ;</a:t>
            </a:r>
          </a:p>
          <a:p>
            <a:pPr lvl="0"/>
            <a:r>
              <a:rPr lang="ru-RU" dirty="0" smtClean="0"/>
              <a:t>проблемное обучение;</a:t>
            </a:r>
          </a:p>
          <a:p>
            <a:pPr lvl="0"/>
            <a:r>
              <a:rPr lang="ru-RU" dirty="0" smtClean="0"/>
              <a:t>коммуникативная технология;</a:t>
            </a:r>
          </a:p>
          <a:p>
            <a:pPr lvl="0"/>
            <a:r>
              <a:rPr lang="ru-RU" dirty="0" smtClean="0"/>
              <a:t>технология программированного обучения;</a:t>
            </a:r>
          </a:p>
          <a:p>
            <a:pPr lvl="0"/>
            <a:r>
              <a:rPr lang="ru-RU" dirty="0" smtClean="0"/>
              <a:t>игровые технологии;</a:t>
            </a:r>
          </a:p>
          <a:p>
            <a:pPr lvl="0"/>
            <a:r>
              <a:rPr lang="ru-RU" dirty="0" smtClean="0"/>
              <a:t>технологии развивающего обучения.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Технология личностно-ориентированного обучения</a:t>
            </a:r>
            <a:r>
              <a:rPr lang="ru-RU" dirty="0" smtClean="0"/>
              <a:t> 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Максимальное развитие (а не формирование заранее заданных) индивидуальных познавательных способностей ребенка на основе использования имеющегося у него опыта жизнедеятельности.</a:t>
            </a:r>
          </a:p>
          <a:p>
            <a:r>
              <a:rPr lang="ru-RU" dirty="0" smtClean="0"/>
              <a:t>В технологии личностно-ориентированного обучения центр всей образовательной системы – </a:t>
            </a:r>
            <a:r>
              <a:rPr lang="ru-RU" b="1" i="1" dirty="0" smtClean="0"/>
              <a:t>индивидуальность детской личности</a:t>
            </a:r>
            <a:r>
              <a:rPr lang="ru-RU" dirty="0" smtClean="0"/>
              <a:t>, следовательно, методическую основу этой технологии составляют дифференциация и индивидуализация обучения.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Технология дифференцированного обучения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/>
              <a:t>Комплектование учебных групп однородного состава;</a:t>
            </a:r>
          </a:p>
          <a:p>
            <a:pPr lvl="0"/>
            <a:r>
              <a:rPr lang="ru-RU" dirty="0" smtClean="0"/>
              <a:t>внутригрупповая дифференциация для разделения по уровням познавательного интереса;</a:t>
            </a:r>
          </a:p>
          <a:p>
            <a:pPr lvl="0"/>
            <a:r>
              <a:rPr lang="ru-RU" dirty="0" smtClean="0"/>
              <a:t>профильное обучение в старших группах на основе диагностики, самопознания и рекомендаций детей и родителей;</a:t>
            </a:r>
          </a:p>
          <a:p>
            <a:r>
              <a:rPr lang="ru-RU" dirty="0" smtClean="0"/>
              <a:t>при контроле знаний дифференциация углубляется и переходит в индивидуализацию обучения, что означает организацию учебного процесса, при которой выбор способов, приемов, темпа обучения обусловлен индивидуальными особенностями детей.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Технология индивидуального обучения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Такая технология обучения, при которой индивидуальный подход и индивидуальная форма обучения являются приоритетными. Индивидуальный подход как принцип обучения осуществляется в определенной мере во многих технологиях, поэтому ее считают проникающей технологией.</a:t>
            </a:r>
          </a:p>
          <a:p>
            <a:pPr algn="just"/>
            <a:r>
              <a:rPr lang="ru-RU" dirty="0" smtClean="0"/>
              <a:t>В школе индивидуализация обучения осуществляется со стороны учителя, а в учреждении дополнительного образования детей – со стороны самого обучающегося, потому что он идет заниматься в то направление, которое ему интересно.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Коллективный способ обучения (групповые технологии)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38674"/>
          </a:xfrm>
        </p:spPr>
        <p:txBody>
          <a:bodyPr/>
          <a:lstStyle/>
          <a:p>
            <a:r>
              <a:rPr lang="ru-RU" sz="3200" dirty="0" smtClean="0"/>
              <a:t>Особенности групповой технологии заключаются в том, что учебная группа делится на подгруппы для решения и выполнения конкретных задач; задание выполняется таким образом, чтобы был виден вклад каждого ученика. Состав группы может меняться в зависимости от цели деятельности.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b="1" i="1" dirty="0" smtClean="0"/>
              <a:t>Технология коллективной творческой деятельности (КТД)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Технология предполагает такую организацию совместной деятельности детей и взрослых, при которой все члены коллектива участвуют в планировании, подготовке, осуществлении и анализе любого дела.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r>
              <a:rPr lang="ru-RU" b="1" i="1" dirty="0" smtClean="0"/>
              <a:t>Технология «ТРИЗ».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«ТРИЗ» – Теория Решения Изобретательских Задач </a:t>
            </a:r>
          </a:p>
          <a:p>
            <a:r>
              <a:rPr lang="ru-RU" sz="2800" dirty="0" smtClean="0"/>
              <a:t>Это универсальная методическая система, которая сочетает познавательную деятельность с методами активизации и развития мышления, что позволяет ребенку решать творческие и социальные задачи самостоятельно. </a:t>
            </a:r>
          </a:p>
          <a:p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Технология исследовательского (проблемного) обучения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Особенностью данного подхода является реализация идеи "обучение через открытие"</a:t>
            </a:r>
            <a:r>
              <a:rPr lang="ru-RU" dirty="0" smtClean="0"/>
              <a:t>: </a:t>
            </a:r>
            <a:r>
              <a:rPr lang="ru-RU" i="1" dirty="0" smtClean="0"/>
              <a:t>ребенок должен сам открыть явление, закон, закономерность, свойства, способ решения задачи, найти ответ на неизвестный ему вопрос. При этом он в своей деятельности может опираться на инструменты познания, строить гипотезы, проверять их и находить путь к верному решению.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167</TotalTime>
  <Words>436</Words>
  <Application>Microsoft Office PowerPoint</Application>
  <PresentationFormat>Экран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Современные педагогические технологии в сфере дополнительного образования детей</vt:lpstr>
      <vt:lpstr>Педагогические технологии на основе личностно-ориентированного подхода: </vt:lpstr>
      <vt:lpstr>Технология личностно-ориентированного обучения  </vt:lpstr>
      <vt:lpstr>Технология дифференцированного обучения</vt:lpstr>
      <vt:lpstr>Технология индивидуального обучения</vt:lpstr>
      <vt:lpstr>Коллективный способ обучения (групповые технологии)</vt:lpstr>
      <vt:lpstr>Технология коллективной творческой деятельности (КТД)</vt:lpstr>
      <vt:lpstr>Технология «ТРИЗ». </vt:lpstr>
      <vt:lpstr>Технология исследовательского (проблемного) обучения</vt:lpstr>
      <vt:lpstr>Технология программированного обучения  </vt:lpstr>
      <vt:lpstr>Игровые технологии </vt:lpstr>
      <vt:lpstr>Все обучающие, развивающие, воспитательные, социальные технологии, используемые в дополнительном образовании детей, направлены на то, чтобы: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педагогические технологии в сфере дополнительного образования детей</dc:title>
  <dc:creator>Людмила</dc:creator>
  <cp:lastModifiedBy>Аркадий Русман</cp:lastModifiedBy>
  <cp:revision>23</cp:revision>
  <dcterms:created xsi:type="dcterms:W3CDTF">2012-11-19T13:09:07Z</dcterms:created>
  <dcterms:modified xsi:type="dcterms:W3CDTF">2014-04-25T03:01:50Z</dcterms:modified>
</cp:coreProperties>
</file>