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92" r:id="rId3"/>
    <p:sldId id="258" r:id="rId4"/>
    <p:sldId id="261" r:id="rId5"/>
    <p:sldId id="265" r:id="rId6"/>
    <p:sldId id="271" r:id="rId7"/>
    <p:sldId id="263" r:id="rId8"/>
    <p:sldId id="289" r:id="rId9"/>
    <p:sldId id="290" r:id="rId10"/>
    <p:sldId id="274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BAD65-F618-4F08-A85D-9E0EFA11449E}" type="datetimeFigureOut">
              <a:rPr lang="ru-RU" smtClean="0"/>
              <a:pPr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8AAAE-2F9F-41D6-B8C5-53486F110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907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10/7/2015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1295400"/>
          </a:xfrm>
        </p:spPr>
        <p:txBody>
          <a:bodyPr>
            <a:noAutofit/>
          </a:bodyPr>
          <a:lstStyle/>
          <a:p>
            <a: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8153400" cy="4724400"/>
          </a:xfrm>
        </p:spPr>
        <p:txBody>
          <a:bodyPr>
            <a:normAutofit/>
          </a:bodyPr>
          <a:lstStyle/>
          <a:p>
            <a:endParaRPr lang="ru-RU" sz="24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sz="2400" b="1" dirty="0" smtClean="0">
              <a:ln w="11430"/>
              <a:solidFill>
                <a:schemeClr val="bg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70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ПОЮЩАЯ  ШКОЛА</a:t>
            </a:r>
          </a:p>
          <a:p>
            <a:pPr algn="r"/>
            <a:endParaRPr lang="ru-RU" sz="2200" b="1" dirty="0" smtClean="0">
              <a:ln w="11430"/>
              <a:solidFill>
                <a:schemeClr val="accent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r"/>
            <a:endParaRPr lang="ru-RU" sz="2200" b="1" dirty="0" smtClean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7000" y="5105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Нуриахметова</a:t>
            </a:r>
            <a:r>
              <a:rPr lang="ru-RU" b="1" dirty="0" smtClean="0">
                <a:solidFill>
                  <a:srgbClr val="FF0000"/>
                </a:solidFill>
              </a:rPr>
              <a:t> Лилия </a:t>
            </a:r>
            <a:r>
              <a:rPr lang="ru-RU" b="1" dirty="0" err="1" smtClean="0">
                <a:solidFill>
                  <a:srgbClr val="FF0000"/>
                </a:solidFill>
              </a:rPr>
              <a:t>Раузиловна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учитель музыки, МБОУ "СОШ№2 </a:t>
            </a:r>
            <a:r>
              <a:rPr lang="ru-RU" b="1" dirty="0" err="1" smtClean="0">
                <a:solidFill>
                  <a:srgbClr val="FF0000"/>
                </a:solidFill>
              </a:rPr>
              <a:t>им.А.И.Исаевой</a:t>
            </a:r>
            <a:r>
              <a:rPr lang="ru-RU" b="1" dirty="0" smtClean="0">
                <a:solidFill>
                  <a:srgbClr val="FF0000"/>
                </a:solidFill>
              </a:rPr>
              <a:t>")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0"/>
            <a:ext cx="6781800" cy="5516562"/>
          </a:xfrm>
        </p:spPr>
        <p:txBody>
          <a:bodyPr/>
          <a:lstStyle/>
          <a:p>
            <a:pPr algn="l"/>
            <a:r>
              <a:rPr lang="ru-RU" sz="4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все мои ученики</a:t>
            </a:r>
            <a:br>
              <a:rPr lang="ru-RU" sz="4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сцену оперы пойдут</a:t>
            </a:r>
            <a:b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каждый взмах моей руки</a:t>
            </a:r>
            <a:br>
              <a:rPr lang="ru-RU" sz="4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они в большую жизнь возьмут</a:t>
            </a:r>
            <a:br>
              <a:rPr lang="ru-RU" sz="44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4" name="Picture 20" descr="DSC00399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029200" y="2819400"/>
            <a:ext cx="38100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pPr algn="ctr"/>
            <a:endParaRPr lang="ru-RU" sz="4800" i="1" dirty="0"/>
          </a:p>
        </p:txBody>
      </p:sp>
      <p:pic>
        <p:nvPicPr>
          <p:cNvPr id="4" name="Picture 2" descr="C:\Documents and Settings\OEM\Мои документы\видеоархив\Фото\Юбил. концерт\100_3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4651376" cy="34889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:\Documents and Settings\OEM\Мои документы\видеоархив\Фото\31 декабря\Изображение 215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925353"/>
            <a:ext cx="3872158" cy="25785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696200" cy="1143000"/>
          </a:xfrm>
        </p:spPr>
        <p:txBody>
          <a:bodyPr>
            <a:noAutofit/>
          </a:bodyPr>
          <a:lstStyle/>
          <a:p>
            <a:pPr algn="l"/>
            <a:r>
              <a:rPr lang="ru-RU" sz="2800" i="1" dirty="0" smtClean="0">
                <a:solidFill>
                  <a:srgbClr val="FF0000"/>
                </a:solidFill>
              </a:rPr>
              <a:t>Какое это могучее педагогическое средство – хоровое пение!</a:t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                                           К.Д.Ушинский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дмин\Desktop\фото\фото лиля\наст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620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Цель: 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вокально-хоровой деятельности в МБОУ СОШ №2 </a:t>
            </a:r>
            <a:r>
              <a:rPr lang="ru-RU" sz="3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им.А.И.Исаевой</a:t>
            </a:r>
            <a: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создание инициативной группы;                                                - изучение литературы по вокально –хоровой работе;</a:t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подбор певческого репертуара (включить песни этнокультурной направленности);</a:t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создание классных хоров, хора педагогов, детского ансамбля, вокального ансамбля педагогов;</a:t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проведение хоровых занятий, репетиций;</a:t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концертно-исполнительская деятельность</a:t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7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Гипотеза:</a:t>
            </a:r>
            <a:r>
              <a:rPr lang="ru-RU" sz="32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вокально-хоровая деятельность в МБОУ СОШ №2 будет организована, если в нее будут вовлечены все участники образовательного процесса, через создание классных хоров и хора педагогов</a:t>
            </a:r>
            <a:endParaRPr lang="ru-RU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Этапы реализации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Подготовительный этап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Этап внедрения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Коррекционная правка с учетом результатов внедрения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rgbClr val="002060"/>
                </a:solidFill>
              </a:rPr>
              <a:t>Обобщающий этап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И маленькие, и большие хористы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990601"/>
            <a:ext cx="4040188" cy="533399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828800"/>
            <a:ext cx="4041775" cy="761999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\Desktop\фото\фото лиля\хор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5562600" cy="48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Традиционная культура -                      духовная основа самосохранения народа</a:t>
            </a:r>
            <a:endParaRPr lang="ru-RU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5" name="Picture 3" descr="C:\Users\админ\Desktop\фото\фото лиля\никит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905" y="3505201"/>
            <a:ext cx="2205470" cy="321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дмин\Desktop\фото\фото лиля\SP_A19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25743"/>
            <a:ext cx="2686049" cy="214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дмин\Desktop\фото\фото лиля\От Л.Раузиловны\Муз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68300"/>
            <a:ext cx="3533600" cy="265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Ожидаемые результаты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Социальные 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Создание классных хоров на базе 5-10классов,хора педагогов 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Формирование чувства гражданской </a:t>
            </a:r>
            <a:r>
              <a:rPr lang="ru-RU" sz="2400" b="1" dirty="0" err="1" smtClean="0">
                <a:solidFill>
                  <a:srgbClr val="002060"/>
                </a:solidFill>
              </a:rPr>
              <a:t>индентичности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Приобщение к народной культуре;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Становление общественно-активной Школы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Педагогические: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Обеспечение качественного образования через создание условий для формирования  активной. успешной личности школьника;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Социальная адаптация , самореализация личности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chemeClr val="bg1">
                <a:lumMod val="75000"/>
                <a:alpha val="71000"/>
              </a:schemeClr>
            </a:gs>
            <a:gs pos="42000">
              <a:srgbClr val="FFFF66">
                <a:alpha val="97000"/>
              </a:srgbClr>
            </a:gs>
            <a:gs pos="84000">
              <a:srgbClr val="00B050">
                <a:alpha val="8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Основные показатели эффективности реализации проекта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329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высокий уровень мотивации обучающихся к певческому исполнительству (сохранность контингента 95%)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участие хоровых коллективов в творческой жизни школы, в конкурсах, фестивалях, массовых мероприятиях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положительная динамика в сторону снижения правонарушений, поведенческих отклонений и как результат – сокращение числа школьников, стоящих на различных видах учета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8D1BFF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1729</TotalTime>
  <Words>185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</vt:lpstr>
      <vt:lpstr>Какое это могучее педагогическое средство – хоровое пение!                                            К.Д.Ушинский</vt:lpstr>
      <vt:lpstr> Цель: организация вокально-хоровой деятельности в МБОУ СОШ №2 им.А.И.Исаевой  Задачи:  - создание инициативной группы;                                                - изучение литературы по вокально –хоровой работе; - подбор певческого репертуара (включить песни этнокультурной направленности); - создание классных хоров, хора педагогов, детского ансамбля, вокального ансамбля педагогов; - проведение хоровых занятий, репетиций; - концертно-исполнительская деятельность  </vt:lpstr>
      <vt:lpstr>Гипотеза: вокально-хоровая деятельность в МБОУ СОШ №2 будет организована, если в нее будут вовлечены все участники образовательного процесса, через создание классных хоров и хора педагогов</vt:lpstr>
      <vt:lpstr>Этапы реализации</vt:lpstr>
      <vt:lpstr>И маленькие, и большие хористы</vt:lpstr>
      <vt:lpstr>Традиционная культура -                      духовная основа самосохранения народа</vt:lpstr>
      <vt:lpstr>Ожидаемые результаты</vt:lpstr>
      <vt:lpstr>Основные показатели эффективности реализации проекта</vt:lpstr>
      <vt:lpstr>Не все мои ученики на сцену оперы пойдут но каждый взмах моей руки они в большую жизнь возьмут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161</cp:revision>
  <dcterms:modified xsi:type="dcterms:W3CDTF">2015-10-07T16:25:03Z</dcterms:modified>
</cp:coreProperties>
</file>