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92494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СВЯТКИ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1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онкурс УМК\святки\197707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3148013"/>
            <a:ext cx="15240000" cy="131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2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Конкурс УМК\святки\43784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161"/>
            <a:ext cx="9252520" cy="71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2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Конкурс УМК\святки\1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4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Конкурс УМК\святки\172157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6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172" y="0"/>
            <a:ext cx="99883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9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73400" cy="992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71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32" y="0"/>
            <a:ext cx="96252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90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psih1</cp:lastModifiedBy>
  <cp:revision>2</cp:revision>
  <dcterms:modified xsi:type="dcterms:W3CDTF">2016-03-28T05:13:53Z</dcterms:modified>
</cp:coreProperties>
</file>