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2924944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   СВЯТКИ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71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Конкурс УМК\святки\1977075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3148013"/>
            <a:ext cx="15240000" cy="1315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320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Конкурс УМК\святки\437840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81161"/>
            <a:ext cx="9252520" cy="710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725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Конкурс УМК\святки\12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14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Конкурс УМК\святки\172157_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060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2172" y="0"/>
            <a:ext cx="998834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959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773400" cy="992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6713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632" y="0"/>
            <a:ext cx="962526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2690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0</TotalTime>
  <Words>2</Words>
  <Application>Microsoft Office PowerPoint</Application>
  <PresentationFormat>Экран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psih1</cp:lastModifiedBy>
  <cp:revision>2</cp:revision>
  <dcterms:modified xsi:type="dcterms:W3CDTF">2016-03-28T05:13:53Z</dcterms:modified>
</cp:coreProperties>
</file>