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10" y="696601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dirty="0" smtClean="0">
              <a:solidFill>
                <a:srgbClr val="FF0000"/>
              </a:solidFill>
            </a:endParaRPr>
          </a:p>
          <a:p>
            <a:endParaRPr lang="ru-RU" sz="7200" dirty="0">
              <a:solidFill>
                <a:srgbClr val="FF0000"/>
              </a:solidFill>
            </a:endParaRPr>
          </a:p>
          <a:p>
            <a:r>
              <a:rPr lang="ru-RU" sz="7200" dirty="0" smtClean="0">
                <a:solidFill>
                  <a:srgbClr val="FF0000"/>
                </a:solidFill>
              </a:rPr>
              <a:t>Русская </a:t>
            </a:r>
          </a:p>
          <a:p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          изба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1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351538" cy="352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403" y="60601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Печь, зыбка, ухват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1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448627" cy="41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73216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Стол, самовар, иконы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7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6633"/>
            <a:ext cx="8592954" cy="509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6612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Красный угол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6632"/>
            <a:ext cx="9505056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9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452320" cy="55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9492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Чугунки, крынка (кувшин), ложки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07" y="0"/>
            <a:ext cx="94986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3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7" y="116632"/>
            <a:ext cx="81707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65767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Русская печь, чугунки, ухваты, дрова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56106" cy="544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Изба, прялка, баян, стол, самовар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64496" cy="61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087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Самовар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6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38461"/>
            <a:ext cx="5759325" cy="43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89240"/>
            <a:ext cx="8129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Сундук для вещей, кадушки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0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94"/>
            <a:ext cx="6386530" cy="426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013176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Комната, стол, лавки, прялка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3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</TotalTime>
  <Words>52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psih1</cp:lastModifiedBy>
  <cp:revision>4</cp:revision>
  <dcterms:modified xsi:type="dcterms:W3CDTF">2016-03-28T05:13:32Z</dcterms:modified>
</cp:coreProperties>
</file>