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28.03.2016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1310" y="696601"/>
            <a:ext cx="84249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7200" dirty="0" smtClean="0">
              <a:solidFill>
                <a:srgbClr val="FF0000"/>
              </a:solidFill>
            </a:endParaRPr>
          </a:p>
          <a:p>
            <a:endParaRPr lang="ru-RU" sz="7200" dirty="0">
              <a:solidFill>
                <a:srgbClr val="FF0000"/>
              </a:solidFill>
            </a:endParaRPr>
          </a:p>
          <a:p>
            <a:r>
              <a:rPr lang="ru-RU" sz="7200" dirty="0" smtClean="0">
                <a:solidFill>
                  <a:srgbClr val="FF0000"/>
                </a:solidFill>
              </a:rPr>
              <a:t>Русская </a:t>
            </a:r>
          </a:p>
          <a:p>
            <a:r>
              <a:rPr lang="ru-RU" sz="7200" dirty="0">
                <a:solidFill>
                  <a:srgbClr val="FF0000"/>
                </a:solidFill>
              </a:rPr>
              <a:t> </a:t>
            </a:r>
            <a:r>
              <a:rPr lang="ru-RU" sz="7200" dirty="0" smtClean="0">
                <a:solidFill>
                  <a:srgbClr val="FF0000"/>
                </a:solidFill>
              </a:rPr>
              <a:t>          изба</a:t>
            </a:r>
            <a:endParaRPr lang="ru-RU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571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16632"/>
            <a:ext cx="9505056" cy="6840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8987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16632"/>
            <a:ext cx="7452320" cy="5595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5949280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Чугунки, крынка (кувшин), ложки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17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7307" y="0"/>
            <a:ext cx="949861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833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857" y="116632"/>
            <a:ext cx="8170732" cy="547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9512" y="5657671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Русская печь, чугунки, ухваты, дрова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3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268760"/>
            <a:ext cx="7256106" cy="5442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3528" y="404664"/>
            <a:ext cx="85689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Изба, прялка, баян, стол, самовар</a:t>
            </a:r>
            <a:endParaRPr lang="ru-R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221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8640"/>
            <a:ext cx="4464496" cy="611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908720"/>
            <a:ext cx="38164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Самовар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0260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5163" y="138461"/>
            <a:ext cx="5759325" cy="43144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5589240"/>
            <a:ext cx="81291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Сундук для вещей, кадушки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409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06094"/>
            <a:ext cx="6386530" cy="4264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67544" y="5013176"/>
            <a:ext cx="82089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Комната, стол, лавки, прялка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4334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40968"/>
            <a:ext cx="9351538" cy="352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3403" y="606019"/>
            <a:ext cx="8208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Печь, зыбка, ухват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2165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4664"/>
            <a:ext cx="7448627" cy="4192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5373216"/>
            <a:ext cx="79208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FF0000"/>
                </a:solidFill>
              </a:rPr>
              <a:t>Стол, самовар, иконы</a:t>
            </a:r>
            <a:endParaRPr lang="ru-RU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177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16633"/>
            <a:ext cx="8592954" cy="5098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9552" y="5661248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Красный угол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784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11</TotalTime>
  <Words>52</Words>
  <Application>Microsoft Office PowerPoint</Application>
  <PresentationFormat>Экран (4:3)</PresentationFormat>
  <Paragraphs>13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Аптека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psih1</cp:lastModifiedBy>
  <cp:revision>4</cp:revision>
  <dcterms:modified xsi:type="dcterms:W3CDTF">2016-03-28T05:13:32Z</dcterms:modified>
</cp:coreProperties>
</file>