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990" y="4725144"/>
            <a:ext cx="563701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Педагог: Солопова М.В.</a:t>
            </a:r>
          </a:p>
          <a:p>
            <a:r>
              <a:rPr lang="ru-RU" dirty="0" smtClean="0"/>
              <a:t>Работу выполнила: Бабина Анастасия </a:t>
            </a:r>
          </a:p>
          <a:p>
            <a:r>
              <a:rPr lang="ru-RU" dirty="0" smtClean="0"/>
              <a:t>                               15 лет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7175351" cy="179316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Моя эко-елка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35696" y="332656"/>
            <a:ext cx="563701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МБУ ДО ЦДЮТ «Мечта» г. о.  Самара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Образцовый детский театр костюма «Виктория»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33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92696"/>
            <a:ext cx="3589784" cy="554461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2017 год объявлен годом экологии, поэтому я и решила сделать елку своими руками. Так сохраниться хотя бы одна елочка в лесу. Для моей елочки понадобилась: ткань зеленого и синего цветов с орнаментом, синтепон для набивки и нитки « Ирис» для вязания декора.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80728"/>
            <a:ext cx="3308787" cy="4293096"/>
          </a:xfrm>
        </p:spPr>
      </p:pic>
    </p:spTree>
    <p:extLst>
      <p:ext uri="{BB962C8B-B14F-4D97-AF65-F5344CB8AC3E}">
        <p14:creationId xmlns:p14="http://schemas.microsoft.com/office/powerpoint/2010/main" xmlns="" val="41316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700808"/>
            <a:ext cx="3312368" cy="3240360"/>
          </a:xfrm>
        </p:spPr>
        <p:txBody>
          <a:bodyPr/>
          <a:lstStyle/>
          <a:p>
            <a:pPr algn="l">
              <a:buNone/>
            </a:pPr>
            <a:r>
              <a:rPr lang="ru-RU" sz="2400" dirty="0" smtClean="0"/>
              <a:t>    Сделав выкройку и раскрой изделия, я наметила детали и прошила их на швейной машине.</a:t>
            </a:r>
            <a:endParaRPr lang="ru-RU" sz="2400" cap="small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16" y="1052736"/>
            <a:ext cx="4991121" cy="3888432"/>
          </a:xfrm>
        </p:spPr>
      </p:pic>
    </p:spTree>
    <p:extLst>
      <p:ext uri="{BB962C8B-B14F-4D97-AF65-F5344CB8AC3E}">
        <p14:creationId xmlns:p14="http://schemas.microsoft.com/office/powerpoint/2010/main" xmlns="" val="43725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052736"/>
            <a:ext cx="3805808" cy="2232248"/>
          </a:xfrm>
        </p:spPr>
        <p:txBody>
          <a:bodyPr/>
          <a:lstStyle/>
          <a:p>
            <a:pPr algn="l">
              <a:buNone/>
            </a:pPr>
            <a:r>
              <a:rPr lang="ru-RU" sz="2400" dirty="0" smtClean="0"/>
              <a:t>   Сшила все детали  и собрала елочку, после этого набила ее синтепоном.</a:t>
            </a:r>
            <a:br>
              <a:rPr lang="ru-RU" sz="2400" dirty="0" smtClean="0"/>
            </a:br>
            <a:r>
              <a:rPr lang="ru-RU" sz="2400" dirty="0" smtClean="0"/>
              <a:t> И вот что получилось!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977258"/>
            <a:ext cx="3600400" cy="5118647"/>
          </a:xfrm>
        </p:spPr>
      </p:pic>
    </p:spTree>
    <p:extLst>
      <p:ext uri="{BB962C8B-B14F-4D97-AF65-F5344CB8AC3E}">
        <p14:creationId xmlns:p14="http://schemas.microsoft.com/office/powerpoint/2010/main" xmlns="" val="316039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4653136"/>
            <a:ext cx="6152471" cy="1944216"/>
          </a:xfrm>
        </p:spPr>
        <p:txBody>
          <a:bodyPr/>
          <a:lstStyle/>
          <a:p>
            <a:pPr algn="l">
              <a:buNone/>
            </a:pPr>
            <a:r>
              <a:rPr lang="ru-RU" sz="2400" dirty="0" smtClean="0"/>
              <a:t>   Украсить елочку  я решила вязанными снежинками и ажурной подставкой .</a:t>
            </a:r>
            <a:br>
              <a:rPr lang="ru-RU" sz="2400" dirty="0" smtClean="0"/>
            </a:br>
            <a:r>
              <a:rPr lang="ru-RU" sz="2400" dirty="0" smtClean="0"/>
              <a:t> Все связала крючком из тонких ниток.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364" y="948704"/>
            <a:ext cx="4015668" cy="327238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908720"/>
            <a:ext cx="3528392" cy="3306080"/>
          </a:xfrm>
        </p:spPr>
      </p:pic>
    </p:spTree>
    <p:extLst>
      <p:ext uri="{BB962C8B-B14F-4D97-AF65-F5344CB8AC3E}">
        <p14:creationId xmlns:p14="http://schemas.microsoft.com/office/powerpoint/2010/main" xmlns="" val="358907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5517232"/>
            <a:ext cx="6902152" cy="108012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И вот моя  </a:t>
            </a:r>
            <a:r>
              <a:rPr lang="ru-RU" sz="2800" dirty="0" err="1" smtClean="0"/>
              <a:t>эко-елочка</a:t>
            </a:r>
            <a:r>
              <a:rPr lang="ru-RU" sz="2800" dirty="0" smtClean="0"/>
              <a:t>  готова ! </a:t>
            </a:r>
            <a:br>
              <a:rPr lang="ru-RU" sz="2800" dirty="0" smtClean="0"/>
            </a:br>
            <a:r>
              <a:rPr lang="ru-RU" sz="2800" dirty="0" smtClean="0"/>
              <a:t>С наступающим Новым годом!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620688"/>
            <a:ext cx="3096271" cy="4644407"/>
          </a:xfrm>
        </p:spPr>
      </p:pic>
      <p:pic>
        <p:nvPicPr>
          <p:cNvPr id="6" name="Picture 3" descr="C:\Users\Дом\Desktop\IMG_9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644" y="620688"/>
            <a:ext cx="3433532" cy="4670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16646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130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Моя эко-елка</vt:lpstr>
      <vt:lpstr>2017 год объявлен годом экологии, поэтому я и решила сделать елку своими руками. Так сохраниться хотя бы одна елочка в лесу. Для моей елочки понадобилась: ткань зеленого и синего цветов с орнаментом, синтепон для набивки и нитки « Ирис» для вязания декора.</vt:lpstr>
      <vt:lpstr>    Сделав выкройку и раскрой изделия, я наметила детали и прошила их на швейной машине.</vt:lpstr>
      <vt:lpstr>   Сшила все детали  и собрала елочку, после этого набила ее синтепоном.  И вот что получилось!</vt:lpstr>
      <vt:lpstr>   Украсить елочку  я решила вязанными снежинками и ажурной подставкой .  Все связала крючком из тонких ниток.</vt:lpstr>
      <vt:lpstr>И вот моя  эко-елочка  готова !  С наступающим Новым годом!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эко-елка</dc:title>
  <dc:creator>User</dc:creator>
  <cp:lastModifiedBy>Дом</cp:lastModifiedBy>
  <cp:revision>13</cp:revision>
  <dcterms:created xsi:type="dcterms:W3CDTF">2007-10-29T21:45:02Z</dcterms:created>
  <dcterms:modified xsi:type="dcterms:W3CDTF">2016-12-15T17:12:15Z</dcterms:modified>
</cp:coreProperties>
</file>