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5" r:id="rId9"/>
    <p:sldId id="262" r:id="rId10"/>
    <p:sldId id="266" r:id="rId11"/>
    <p:sldId id="264" r:id="rId12"/>
    <p:sldId id="267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0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BD4B0-C480-49A3-A7CC-E70438EDEA9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84F98-2359-4C42-B114-D9B951438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Музыкальная </a:t>
            </a:r>
            <a:r>
              <a:rPr lang="ru-RU" smtClean="0"/>
              <a:t>викторина</a:t>
            </a:r>
            <a:r>
              <a:rPr lang="ru-RU" baseline="0" smtClean="0"/>
              <a:t>.</a:t>
            </a:r>
            <a:r>
              <a:rPr lang="ru-RU" smtClean="0"/>
              <a:t>Определи</a:t>
            </a:r>
            <a:r>
              <a:rPr lang="ru-RU" dirty="0" smtClean="0"/>
              <a:t>, какой картинке соответствует музыкальный</a:t>
            </a:r>
            <a:r>
              <a:rPr lang="ru-RU" baseline="0" dirty="0" smtClean="0"/>
              <a:t> фрагмент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84F98-2359-4C42-B114-D9B951438F8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go.mail.ru/redir?q=%D0%BA%D0%B0%D1%80%D1%82%D0%B8%D0%BD%D0%BA%D0%B0%20%D0%BA%D0%BE%D0%BB%D1%8B%D0%B1%D0%B5%D0%BB%D1%8C%D0%BD%D0%B0%D1%8F&amp;via_page=1&amp;type=sr&amp;redir=eJzLKCkpsNLXL8vWS87P1S9PzMkxMjExNDe3zy_PszVkuLDrwoaLDRebLuy4sBfEVgAS-y7svth9YeOFrUC6Byi84WI_g6GJuZmlpZGJmTGDuCeDkuCebUtbpQpei-h7PwUA3V0uMQ" TargetMode="External"/><Relationship Id="rId7" Type="http://schemas.openxmlformats.org/officeDocument/2006/relationships/hyperlink" Target="http://go.mail.ru/redir?q=%D0%BA%D0%B0%D1%80%D1%82%D0%B8%D0%BD%D0%BA%D0%B0%20%D0%B2%D0%B0%D0%BB%D1%8C%D1%81&amp;via_page=1&amp;type=sr&amp;redir=eJzLKCkpsNLXLy8v18vJLEvNzCtJLcpLLdErKtUvLU4tKtYvSywqzkjUZ7iw68KGiw0Xmy7suLAXxFa4sOnChgu7L_ZcbGQwNDE3s7Q0MjczZFi5UPr6S1f9-480Pyw6sPLCawBAMC7U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hyperlink" Target="http://go.mail.ru/redir?q=%D0%BA%D0%B0%D1%80%D1%82%D0%B8%D0%BD%D0%BA%D0%B0%20%D1%82%D0%B0%D0%BD%D1%86%D1%83%D1%8E%D1%89%D0%B8%D0%B5%20%D1%81%D0%BE%D0%B1%D0%B0%D1%87%D0%BA%D0%B8&amp;via_page=1&amp;type=sr&amp;redir=eJzLKCkpsNLXz87MS0kt0i0uLSooyixO1S3LTEnN1ysq1Qcz9P3ynLyCIqKyU7My3KOqAm0ZLuy6sOFiw8WmCzsu7AWxFYDMDRf2Xmy72Hyx72InUHirwsXGC_subASqaweq2MFgaGJuZmlpbGJoxtAoptjRt3R_xeLvd3KPz_TRBAAeSUGC" TargetMode="External"/><Relationship Id="rId5" Type="http://schemas.openxmlformats.org/officeDocument/2006/relationships/hyperlink" Target="http://go.mail.ru/redir?q=%D0%BA%D0%B0%D1%80%D1%82%D0%B8%D0%BD%D0%BA%D0%B0%20%D0%BC%D0%B0%D1%80%D1%88%20%D0%BE%D0%BB%D0%BE%D0%B2%D1%8F%D0%BD%D0%BD%D1%8B%D1%85%20%D1%81%D0%BE%D0%BB%D0%B4%D0%B0%D1%82%D0%B8%D0%BA%D0%BE%D0%B2&amp;via_page=1&amp;type=sr&amp;redir=eJzLKCkpsNLXT0qsTNIrKtVPSS0pzs5M1S3OTqzKztQ3tDAw1C0uyc_KzszSzc_JL6tMzMurzNItzs9JSSzJzNbTTU_MK9atKMosLslMzNNNzEtJLSpOzdPLKMnNYbiw68KGiw0Xmy7suLAXxFa4sAcs0KFwYd-F3UC86WI_UGbvxe6LrQoXG8GCW4AqQBp2gaQZDE3MzSwtjcxMDRiyGL5Nj3U9GRqyd3u110_NRADoS1oH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hyperlink" Target="http://go.mail.ru/redir?q=%D0%BA%D0%B0%D1%80%D1%82%D0%B8%D0%BD%D0%BA%D0%B0%20%D0%BA%D0%BB%D0%BE%D1%83%D0%BD%D1%8B&amp;via_page=1&amp;type=sr&amp;redir=eJwdzDsOgkAQgGEKS69g4gXGFfAB3kMLC5MNbGACzBh2MUJltPQCnsDa0mjwDMs5vISP5s9X_akx24UQxDvWBiGmehRxIUqVIFMtOFZaS-GFrj8NIFaUIDQSiDUgkNSmZEWoALXhEmsJVY5RSpwwZDlXJAEb-E_qUWqK3LEPe-sO3dHebfvz8JunfXUn23Znx53MZ2Hou2PPWW2Whdz3M9N7r6-D4PIBHshGO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redir?q=%D0%BD%D0%BE%D1%82%D0%BD%D1%8B%D0%B9%20%D1%81%D1%82%D0%B0%D0%BD%20%D0%BD%D0%BE%D1%82%D1%8B%20%D0%BA%D0%B0%D1%80%D1%82%D0%B8%D0%BD%D0%BA%D0%B8&amp;via_page=1&amp;type=sr&amp;redir=eJzLKCkpsNLXTyvWy0sszkgsTc5ITUrUKyrVT8lPLtY3MjfQz8xLSa3QNTSxMDUzNdfLKMnNYbiw98K-i00X9l7svrBT4WIjkLnhwl4FiOjFboULuy5suNgAFN0BFNp1YQeDoYm5mampmbGFMYPY7GcT3uTJZ6mXLXEV6V12AgAPBTu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Ритм в музыке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 открытого занятия</a:t>
            </a:r>
            <a:endParaRPr lang="ru-RU" dirty="0"/>
          </a:p>
        </p:txBody>
      </p:sp>
      <p:pic>
        <p:nvPicPr>
          <p:cNvPr id="2050" name="Picture 2" descr="http://borovik.ucoz.ru/_fr/0/4305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3594318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6324600"/>
            <a:ext cx="627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 </a:t>
            </a:r>
            <a:r>
              <a:rPr lang="ru-RU" dirty="0" err="1" smtClean="0"/>
              <a:t>Дюндина</a:t>
            </a:r>
            <a:r>
              <a:rPr lang="ru-RU" dirty="0" smtClean="0"/>
              <a:t> С.А. МАУДО ДЮЦ «На Комсомольской»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5541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Отрезок музыкального произведения от одной сильной доли до другой называется </a:t>
            </a:r>
            <a:r>
              <a:rPr lang="ru-RU" sz="2000" b="1" u="sng" dirty="0" smtClean="0"/>
              <a:t>тактом</a:t>
            </a:r>
            <a:r>
              <a:rPr lang="ru-RU" sz="2000" dirty="0" smtClean="0"/>
              <a:t>. В начале произведения всегда написан </a:t>
            </a:r>
            <a:r>
              <a:rPr lang="ru-RU" sz="2000" b="1" u="sng" dirty="0" smtClean="0"/>
              <a:t>размер такта</a:t>
            </a:r>
            <a:r>
              <a:rPr lang="ru-RU" sz="2000" dirty="0" smtClean="0"/>
              <a:t>. Это дробь, верхняя цифра которой показывает количество долей в такте, а нижняя длительность каждой доли.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3554" name="Picture 2" descr="http://muz-teoretik.ru/wp-content/uploads/2016/01/muz-razmer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7608656" cy="444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studio.starport.ru/main/statyi/sample/mt5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962525"/>
            <a:ext cx="5769874" cy="1895475"/>
          </a:xfrm>
          <a:prstGeom prst="rect">
            <a:avLst/>
          </a:prstGeom>
          <a:noFill/>
        </p:spPr>
      </p:pic>
      <p:pic>
        <p:nvPicPr>
          <p:cNvPr id="20486" name="Picture 6" descr="http://gitarshkola.ru/images/2011/01/3-271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4892546"/>
          </a:xfrm>
          <a:prstGeom prst="rect">
            <a:avLst/>
          </a:prstGeom>
          <a:noFill/>
        </p:spPr>
      </p:pic>
      <p:pic>
        <p:nvPicPr>
          <p:cNvPr id="20488" name="Picture 8" descr="http://gitarizm.ru/school/roman_vatrikovskiy/image2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6018"/>
            <a:ext cx="4572000" cy="4919503"/>
          </a:xfrm>
          <a:prstGeom prst="rect">
            <a:avLst/>
          </a:prstGeom>
          <a:noFill/>
        </p:spPr>
      </p:pic>
      <p:pic>
        <p:nvPicPr>
          <p:cNvPr id="20490" name="Picture 10" descr="http://yak-prosto.com/images/9/9/yak-rahuvati-no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29200"/>
            <a:ext cx="3007895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uz-teoretik.ru/wp-content/uploads/2016/01/muz-razmer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24400" y="4657725"/>
            <a:ext cx="3200400" cy="12119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Размер- это числовое выражение метра.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4580" name="Picture 4" descr="http://muz-teoretik.ru/wp-content/uploads/2016/01/ritm-metr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267200"/>
            <a:ext cx="581025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muz-teoretik.ru/wp-content/uploads/2016/01/ritm-metr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5800725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img-fotki.yandex.ru/get/15570/58581001.2aa/0_ea236_6befda51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276600"/>
            <a:ext cx="1848200" cy="1343025"/>
          </a:xfrm>
          <a:prstGeom prst="rect">
            <a:avLst/>
          </a:prstGeom>
          <a:noFill/>
        </p:spPr>
      </p:pic>
      <p:pic>
        <p:nvPicPr>
          <p:cNvPr id="24586" name="Picture 10" descr="http://img-fotki.yandex.ru/get/9062/39663434.581/0_98784_4ae4b444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81000"/>
            <a:ext cx="1428750" cy="1143000"/>
          </a:xfrm>
          <a:prstGeom prst="rect">
            <a:avLst/>
          </a:prstGeom>
          <a:noFill/>
        </p:spPr>
      </p:pic>
      <p:pic>
        <p:nvPicPr>
          <p:cNvPr id="24588" name="Picture 12" descr="http://4.bp.blogspot.com/-jk36-xsIR1A/Tyww_3_CHVI/AAAAAAAAFNQ/UJcYHoNWBCs/s400/%252525D0%252525A1%252525D0%252525BD%252525D0%252525B8%252525D0%252525BC%252525D0%252525BE%252525D0%252525BA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9530" y="3048000"/>
            <a:ext cx="134587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38400"/>
            <a:ext cx="70260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1.Прохлопай заданный ритм.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2.Спой песню, правильно соблюдая ритмический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рисунок.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3.Расскажи стихотворение с выражением.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4.Нарисуй рисунок.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5. Попробуй руководить строем, представь,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что ты командир полка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492" name="Picture 4" descr="http://playcast.ru/uploads/2014/11/08/105482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-304800"/>
            <a:ext cx="4273651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762000"/>
            <a:ext cx="492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 проверить свое чувство ритма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cs623819.vk.me/v623819044/30e3f/1E06pvJN5_g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264795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review-image" descr="http://bayb.ru/uploads/posts2/skazki-0200.jpg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300" y="228600"/>
            <a:ext cx="2933700" cy="2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eview-image" descr="http://img0.liveinternet.ru/images/attach/c/10/110/659/110659304_5053532_vals1.jpg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286000"/>
            <a:ext cx="3581400" cy="24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review-image" descr="http://novosti-dny.ru/uploads/posts/2014-09/dengi-za-nos-i-nastroenie-istoriya-ulichnogo-klouna-iz-odessy_821.jpeg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24500" y="4480560"/>
            <a:ext cx="3619500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review-image" descr="https://i.ytimg.com/vi/y76cCUnUiw4/hqdefault.jpg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43434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762000"/>
            <a:ext cx="345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Музыкальная викторина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667000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0" y="289560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648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32460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3246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img-fotki.yandex.ru/get/15534/200418627.63/0_11a2ef_e712f61c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533400"/>
            <a:ext cx="8415352" cy="739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3200400"/>
            <a:ext cx="2383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внимание.</a:t>
            </a:r>
          </a:p>
          <a:p>
            <a:r>
              <a:rPr lang="ru-RU" dirty="0" smtClean="0"/>
              <a:t>Источники</a:t>
            </a:r>
            <a:endParaRPr lang="en-US" dirty="0" smtClean="0"/>
          </a:p>
          <a:p>
            <a:r>
              <a:rPr lang="en-US" dirty="0" smtClean="0"/>
              <a:t>Muz-teoretik.ru</a:t>
            </a:r>
          </a:p>
          <a:p>
            <a:r>
              <a:rPr lang="en-US" dirty="0" smtClean="0"/>
              <a:t>FDSTAR</a:t>
            </a:r>
          </a:p>
          <a:p>
            <a:r>
              <a:rPr lang="en-US" dirty="0" err="1" smtClean="0"/>
              <a:t>wekipedia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тм в музыке это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7620000" cy="4533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09688" cy="147828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В музыке всегда присутствует равномерная пульсация. Мы можем её явно не слышать, но ощущаем всегда. Именно эта пульсация заставляет нас танцевать, хлопать в ладоши, покачиваться под музыку, маршировать. Она пронизывает музыку и является её основой, фундаментом, организующим началом. Она подобна тиканью часов или биенью сердца. Тикает равномерно и неуклонно.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Всё в нашей жизни подчинено размеренной пульсации с определённой длительностью. Сердце бьётся с практически равными промежутками времени</a:t>
            </a:r>
            <a:endParaRPr lang="ru-RU" sz="2000" dirty="0"/>
          </a:p>
        </p:txBody>
      </p:sp>
      <p:pic>
        <p:nvPicPr>
          <p:cNvPr id="15362" name="Picture 2" descr="музыка роль ритма в музы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04950"/>
            <a:ext cx="6553200" cy="4914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2288" y="5367337"/>
            <a:ext cx="4913312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2600" y="2133600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228600"/>
            <a:ext cx="7772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Эта пульсация в музыке называется </a:t>
            </a:r>
            <a:r>
              <a:rPr lang="ru-RU" u="sng" dirty="0" smtClean="0"/>
              <a:t>метром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Можно сказать что метр – это сердце музыки. Аналогия очень точная. Ведь удары сердца мы тоже не слышим, но благодаря им живём. Так и в музыке. Сам метр мы не слышим, но слышим как пульсирует музыка на нём основанная.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www.syl.ru/misc/i/ai/167090/620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693420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458200" y="3886200"/>
            <a:ext cx="38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Метроном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90688" cy="1676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Каждый удар-шаг метра называется </a:t>
            </a:r>
            <a:r>
              <a:rPr lang="ru-RU" sz="2200" b="1" u="sng" dirty="0" smtClean="0"/>
              <a:t>долей</a:t>
            </a:r>
            <a:r>
              <a:rPr lang="ru-RU" sz="2200" dirty="0" smtClean="0"/>
              <a:t>. Доли неодинаковы по своей силе. Есть сильные доли, а есть слабые. В зависимости от комбинации сильных и слабых долей различают разные виды метра.</a:t>
            </a:r>
            <a:br>
              <a:rPr lang="ru-RU" sz="2200" dirty="0" smtClean="0"/>
            </a:br>
            <a:r>
              <a:rPr lang="ru-RU" sz="2200" dirty="0" smtClean="0"/>
              <a:t>Метроном делаем метр реально слышимым. 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raut.ru/upload/stk69481c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58293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s://aznbadger.files.wordpress.com/2011/04/metron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3743325"/>
            <a:ext cx="238125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мы сталкиваемся с ритмом?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3657600" y="0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867400"/>
            <a:ext cx="6516688" cy="80486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 танце, в музыке, изобразительном искусстве.</a:t>
            </a:r>
            <a:endParaRPr lang="ru-RU" sz="2000" dirty="0"/>
          </a:p>
        </p:txBody>
      </p:sp>
      <p:pic>
        <p:nvPicPr>
          <p:cNvPr id="16386" name="Picture 2" descr="http://dancerussia.ru/public/files/rit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076700" cy="2692028"/>
          </a:xfrm>
          <a:prstGeom prst="rect">
            <a:avLst/>
          </a:prstGeom>
          <a:noFill/>
        </p:spPr>
      </p:pic>
      <p:pic>
        <p:nvPicPr>
          <p:cNvPr id="16392" name="Picture 8" descr="http://go3.imgsmail.ru/imgpreview?key=1249d95bd94cf72b&amp;mb=imgdb_preview_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029200"/>
            <a:ext cx="2200275" cy="1647825"/>
          </a:xfrm>
          <a:prstGeom prst="rect">
            <a:avLst/>
          </a:prstGeom>
          <a:noFill/>
        </p:spPr>
      </p:pic>
      <p:pic>
        <p:nvPicPr>
          <p:cNvPr id="16394" name="Picture 10" descr="http://www.dukoe.com/wp-content/uploads/2013/06/Elizabeth_Elkin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52400"/>
            <a:ext cx="3822700" cy="3064133"/>
          </a:xfrm>
          <a:prstGeom prst="rect">
            <a:avLst/>
          </a:prstGeom>
          <a:noFill/>
        </p:spPr>
      </p:pic>
      <p:pic>
        <p:nvPicPr>
          <p:cNvPr id="16396" name="Picture 12" descr="http://filarmonia.kh.ua/wp-content/uploads/Dunaevskij-kompozitor-300x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857500" cy="2286000"/>
          </a:xfrm>
          <a:prstGeom prst="rect">
            <a:avLst/>
          </a:prstGeom>
          <a:noFill/>
        </p:spPr>
      </p:pic>
      <p:pic>
        <p:nvPicPr>
          <p:cNvPr id="16398" name="Picture 14" descr="http://play-the-piano.ru/images/t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657600"/>
            <a:ext cx="6046163" cy="1933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86200" y="3429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можно услышать ритм?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7400" y="477229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Сильные и слабые доли</a:t>
            </a:r>
          </a:p>
        </p:txBody>
      </p:sp>
      <p:pic>
        <p:nvPicPr>
          <p:cNvPr id="21507" name="Picture 3" descr="http://muz-teoretik.ru/wp-content/uploads/2016/01/muz-razmer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52096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http://tnu.podelise.ru/pars_docs/refs/289/288384/288384_html_m35562e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36976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-3124200"/>
            <a:ext cx="27432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две разновидности метра: это двухдольный и трёхдольный. </a:t>
            </a:r>
            <a:br>
              <a:rPr lang="ru-RU" dirty="0" smtClean="0"/>
            </a:br>
            <a:r>
              <a:rPr lang="ru-RU" dirty="0" smtClean="0"/>
              <a:t>Двухдольный характеризуется одной сильной долей на одну слабую (</a:t>
            </a:r>
            <a:r>
              <a:rPr lang="ru-RU" dirty="0" err="1" smtClean="0"/>
              <a:t>РАЗ-два-РАЗ-два</a:t>
            </a:r>
            <a:r>
              <a:rPr lang="ru-RU" dirty="0" smtClean="0"/>
              <a:t>). Этот метр ощущается как шаг, марш, он чёткий и размеренный.</a:t>
            </a:r>
            <a:br>
              <a:rPr lang="ru-RU" dirty="0" smtClean="0"/>
            </a:br>
            <a:r>
              <a:rPr lang="ru-RU" dirty="0" smtClean="0"/>
              <a:t>Трёхдольный характеризуется одной сильной долей на две слабых (</a:t>
            </a:r>
            <a:r>
              <a:rPr lang="ru-RU" dirty="0" err="1" smtClean="0"/>
              <a:t>РАЗ-два-три-РАЗ-два-три</a:t>
            </a:r>
            <a:r>
              <a:rPr lang="ru-RU" dirty="0" smtClean="0"/>
              <a:t>). Этот метр плавный, закруглённый, покачивающий. Как лодка на волнах.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muz-teoretik.ru/wp-content/uploads/2016/01/muz-razmer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467600" cy="2656506"/>
          </a:xfrm>
          <a:prstGeom prst="rect">
            <a:avLst/>
          </a:prstGeom>
          <a:noFill/>
        </p:spPr>
      </p:pic>
      <p:pic>
        <p:nvPicPr>
          <p:cNvPr id="22532" name="Picture 4" descr="http://2.bp.blogspot.com/-mPte0I1KfeA/UJfSTvaxssI/AAAAAAAAASY/zMXlQpBRGCA/s1600/imgh929522.png"/>
          <p:cNvPicPr>
            <a:picLocks noChangeAspect="1" noChangeArrowheads="1"/>
          </p:cNvPicPr>
          <p:nvPr/>
        </p:nvPicPr>
        <p:blipFill>
          <a:blip r:embed="rId3" cstate="print"/>
          <a:srcRect l="3193" t="2273" r="5801" b="4545"/>
          <a:stretch>
            <a:fillRect/>
          </a:stretch>
        </p:blipFill>
        <p:spPr bwMode="auto">
          <a:xfrm>
            <a:off x="4648200" y="2971800"/>
            <a:ext cx="4343400" cy="3124200"/>
          </a:xfrm>
          <a:prstGeom prst="rect">
            <a:avLst/>
          </a:prstGeom>
          <a:noFill/>
        </p:spPr>
      </p:pic>
      <p:pic>
        <p:nvPicPr>
          <p:cNvPr id="22534" name="Picture 6" descr="http://img.fotodom.ru/FB14-5773.jpg?size=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4089" b="4089"/>
          <a:stretch>
            <a:fillRect/>
          </a:stretch>
        </p:blipFill>
        <p:spPr bwMode="auto">
          <a:xfrm>
            <a:off x="381000" y="2971800"/>
            <a:ext cx="4267200" cy="27777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80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Марш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6248400"/>
            <a:ext cx="76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Вальс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81000"/>
            <a:ext cx="75438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u="sng" dirty="0" smtClean="0"/>
              <a:t>Ритм</a:t>
            </a:r>
            <a:r>
              <a:rPr lang="ru-RU" dirty="0" smtClean="0"/>
              <a:t> - это любая комбинация длительностей основанная на равномерной пульсации метра. Когда мы играем под метроном, то метроном стучит метр, а мы играем ритм. Ритм может быть любой, а метр неизменен. И равномерен на протяжении всего произведения.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muz-teoretik.ru/wp-content/uploads/2016/01/dlitelnosti-not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533400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eview-image" descr="http://fs.nashaucheba.ru/tw_files2/urls_3/1486/d-1485657/1485657_html_35031b0e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00600"/>
            <a:ext cx="3276600" cy="185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418</TotalTime>
  <Words>184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Ритм в музыке</vt:lpstr>
      <vt:lpstr>      В музыке всегда присутствует равномерная пульсация. Мы можем её явно не слышать, но ощущаем всегда. Именно эта пульсация заставляет нас танцевать, хлопать в ладоши, покачиваться под музыку, маршировать. Она пронизывает музыку и является её основой, фундаментом, организующим началом. Она подобна тиканью часов или биенью сердца. Тикает равномерно и неуклонно.   </vt:lpstr>
      <vt:lpstr>Всё в нашей жизни подчинено размеренной пульсации с определённой длительностью. Сердце бьётся с практически равными промежутками времени</vt:lpstr>
      <vt:lpstr>   </vt:lpstr>
      <vt:lpstr>     Каждый удар-шаг метра называется долей. Доли неодинаковы по своей силе. Есть сильные доли, а есть слабые. В зависимости от комбинации сильных и слабых долей различают разные виды метра. Метроном делаем метр реально слышимым.   </vt:lpstr>
      <vt:lpstr>  Где мы сталкиваемся с ритмом?</vt:lpstr>
      <vt:lpstr>Слайд 7</vt:lpstr>
      <vt:lpstr>две разновидности метра: это двухдольный и трёхдольный.  Двухдольный характеризуется одной сильной долей на одну слабую (РАЗ-два-РАЗ-два). Этот метр ощущается как шаг, марш, он чёткий и размеренный. Трёхдольный характеризуется одной сильной долей на две слабых (РАЗ-два-три-РАЗ-два-три). Этот метр плавный, закруглённый, покачивающий. Как лодка на волнах.</vt:lpstr>
      <vt:lpstr>Слайд 9</vt:lpstr>
      <vt:lpstr> Отрезок музыкального произведения от одной сильной доли до другой называется тактом. В начале произведения всегда написан размер такта. Это дробь, верхняя цифра которой показывает количество долей в такте, а нижняя длительность каждой доли.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Ритм в музыке</dc:title>
  <dc:creator>HP</dc:creator>
  <cp:lastModifiedBy>HP</cp:lastModifiedBy>
  <cp:revision>27</cp:revision>
  <dcterms:created xsi:type="dcterms:W3CDTF">2016-10-14T19:14:20Z</dcterms:created>
  <dcterms:modified xsi:type="dcterms:W3CDTF">2016-10-19T20:18:57Z</dcterms:modified>
</cp:coreProperties>
</file>