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  <p:sldId id="263" r:id="rId10"/>
    <p:sldId id="264" r:id="rId11"/>
    <p:sldId id="268" r:id="rId12"/>
    <p:sldId id="265" r:id="rId13"/>
    <p:sldId id="266" r:id="rId14"/>
    <p:sldId id="271" r:id="rId15"/>
    <p:sldId id="270" r:id="rId16"/>
    <p:sldId id="27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5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34" autoAdjust="0"/>
    <p:restoredTop sz="94660"/>
  </p:normalViewPr>
  <p:slideViewPr>
    <p:cSldViewPr snapToGrid="0">
      <p:cViewPr varScale="1">
        <p:scale>
          <a:sx n="46" d="100"/>
          <a:sy n="46" d="100"/>
        </p:scale>
        <p:origin x="-77" y="-29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395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3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993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18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843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6231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796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902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774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622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126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67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246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502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63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639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08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A3656D4-B311-46FF-8D94-578D6D99B040}" type="datetimeFigureOut">
              <a:rPr lang="ru-RU" smtClean="0"/>
              <a:t>07.12.2017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BC0DDE-0816-4ED3-BB64-8B8323B597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910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5295" y="402956"/>
            <a:ext cx="9627728" cy="368859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русской музыкальной  литературе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 МБУДО «ДШИ № 1»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Годяева  Татьяна  Владимировна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02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28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07390" y="1399760"/>
            <a:ext cx="5284922" cy="40711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написал фортепианный цикл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«Картинки с выставки»?</a:t>
            </a:r>
            <a:endParaRPr lang="ru-RU" sz="4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222209" y="1166191"/>
            <a:ext cx="4726983" cy="542013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М.И. Глинка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М.П. Мусоргский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А.С. Даргомыжский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А.П. Бородин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60211" y="220718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79964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382" y="960896"/>
            <a:ext cx="4943959" cy="3316636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из перечисленных композиторов </a:t>
            </a:r>
            <a:b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1922 году сделал оркестровку фортепианного цикла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86779" y="685799"/>
            <a:ext cx="5346915" cy="510540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Ж. Бизе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 Равель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Н.А. Римский-Корсаков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П.И. Чайковский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С.В. Рахманинов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9933" y="4246535"/>
            <a:ext cx="5920352" cy="1084881"/>
          </a:xfrm>
        </p:spPr>
        <p:txBody>
          <a:bodyPr>
            <a:normAutofit/>
          </a:bodyPr>
          <a:lstStyle/>
          <a:p>
            <a:r>
              <a:rPr lang="ru-RU" sz="3600" b="1" dirty="0">
                <a:ln w="3175" cmpd="sng">
                  <a:noFill/>
                </a:ln>
                <a:solidFill>
                  <a:srgbClr val="EB8F22">
                    <a:lumMod val="75000"/>
                  </a:srgb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«Картинки с выставки»?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3211" y="268014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84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28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62373" y="1399760"/>
            <a:ext cx="5858359" cy="42881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Кто, после путешествия по Испании, написал увертюру </a:t>
            </a:r>
          </a:p>
          <a:p>
            <a:pPr marL="0" indent="0" algn="ctr"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«Арагонская хота»?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20731" y="1166191"/>
            <a:ext cx="4912963" cy="5420139"/>
          </a:xfrm>
        </p:spPr>
        <p:txBody>
          <a:bodyPr>
            <a:normAutofit/>
          </a:bodyPr>
          <a:lstStyle/>
          <a:p>
            <a:pPr marL="342900" lvl="0" indent="-342900">
              <a:buClr>
                <a:srgbClr val="EB8F22">
                  <a:lumMod val="75000"/>
                </a:srgbClr>
              </a:buClr>
              <a:buFont typeface="+mj-lt"/>
              <a:buAutoNum type="arabicPeriod"/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М.И. Глинка </a:t>
            </a:r>
          </a:p>
          <a:p>
            <a:pPr marL="342900" lvl="0" indent="-342900">
              <a:buClr>
                <a:srgbClr val="EB8F22">
                  <a:lumMod val="75000"/>
                </a:srgbClr>
              </a:buClr>
              <a:buFont typeface="+mj-lt"/>
              <a:buAutoNum type="arabicPeriod"/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М.П. Мусоргский</a:t>
            </a:r>
          </a:p>
          <a:p>
            <a:pPr marL="342900" lvl="0" indent="-342900">
              <a:buClr>
                <a:srgbClr val="EB8F22">
                  <a:lumMod val="75000"/>
                </a:srgbClr>
              </a:buClr>
              <a:buFont typeface="+mj-lt"/>
              <a:buAutoNum type="arabicPeriod"/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А.С. Даргомыжский </a:t>
            </a:r>
          </a:p>
          <a:p>
            <a:pPr marL="342900" lvl="0" indent="-342900">
              <a:buClr>
                <a:srgbClr val="EB8F22">
                  <a:lumMod val="75000"/>
                </a:srgbClr>
              </a:buClr>
              <a:buFont typeface="+mj-lt"/>
              <a:buAutoNum type="arabicPeriod"/>
            </a:pP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А.П. Бородин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5022" y="236482"/>
            <a:ext cx="8389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50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28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1461754"/>
            <a:ext cx="5129940" cy="37611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 написал симфоническую сюиту </a:t>
            </a:r>
          </a:p>
          <a:p>
            <a:pPr marL="0" indent="0" algn="ctr"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Шахеразада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»?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61315" y="1166191"/>
            <a:ext cx="5687878" cy="542013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М.И.Глинка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Н.А. Римский-Корсаков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М.П. Мусоргский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А.П.Бородин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П.И. Чайковский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13211" y="168956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52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28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70860" y="1787218"/>
            <a:ext cx="6276814" cy="32652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музыкальный жанр был основным в творчестве </a:t>
            </a:r>
          </a:p>
          <a:p>
            <a:pPr marL="0" indent="0" algn="ctr"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Н.А. Римского-</a:t>
            </a:r>
            <a:r>
              <a:rPr lang="ru-RU" sz="4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Корсакого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671661" y="1460659"/>
            <a:ext cx="3657600" cy="4909145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Симфония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Песни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Кантата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57655" y="220717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61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28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95083" y="1430757"/>
            <a:ext cx="5716757" cy="43811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открыл первую русскую консерваторию </a:t>
            </a:r>
          </a:p>
          <a:p>
            <a:pPr marL="0" indent="0" algn="ctr">
              <a:buNone/>
            </a:pP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Санкт-Петербурге?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7967" y="1166191"/>
            <a:ext cx="4895056" cy="542013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М.И.Глинка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В.В. Стасов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М.А. Балакирев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А.Г. Рубинштейн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П.И. Чайковский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1680" y="168956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01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4303" y="583324"/>
            <a:ext cx="10042635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</a:t>
            </a:r>
          </a:p>
          <a:p>
            <a:r>
              <a:rPr lang="ru-RU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(1d,2a,3b,4c)     </a:t>
            </a:r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-1,4.      </a:t>
            </a:r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- 4</a:t>
            </a:r>
          </a:p>
          <a:p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(1c,2a,3d,4b)     </a:t>
            </a:r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- 4.        </a:t>
            </a:r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- 4</a:t>
            </a:r>
          </a:p>
          <a:p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- 1,3,4,5,6.           </a:t>
            </a:r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- 2.</a:t>
            </a:r>
          </a:p>
          <a:p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- 6.                     </a:t>
            </a:r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- 2.</a:t>
            </a:r>
          </a:p>
          <a:p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- 5,7.                  </a:t>
            </a:r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</a:p>
          <a:p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- 2,6.                  </a:t>
            </a:r>
            <a:r>
              <a:rPr lang="en-US" sz="48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4800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- 2.</a:t>
            </a:r>
            <a:endParaRPr lang="ru-RU" sz="4800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dirty="0" smtClean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dirty="0" smtClean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800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168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390973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Сделайте соответствие  имени  и фамилии композиторов.</a:t>
            </a:r>
            <a:endParaRPr lang="ru-RU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67409" y="1749287"/>
            <a:ext cx="5897217" cy="478403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 Порфирьевич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 Сергеевич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Модест  Петрович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Михаил Иванович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368209" y="1749287"/>
            <a:ext cx="4134813" cy="4651513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L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Даргомыжский </a:t>
            </a:r>
          </a:p>
          <a:p>
            <a:pPr marL="342900" indent="-342900">
              <a:buFont typeface="+mj-lt"/>
              <a:buAutoNum type="alphaL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Мусоргский </a:t>
            </a:r>
          </a:p>
          <a:p>
            <a:pPr marL="342900" indent="-342900">
              <a:buFont typeface="+mj-lt"/>
              <a:buAutoNum type="alphaL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Глинка</a:t>
            </a:r>
          </a:p>
          <a:p>
            <a:pPr marL="342900" indent="-342900">
              <a:buFont typeface="+mj-lt"/>
              <a:buAutoNum type="alphaL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Бородин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507" y="342376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91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Соедините дату рождения и фамилию композитора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5954874" cy="360127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М.И. Глинка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А.С. Даргомыжский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М.П. Мусоргский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А.П. Бородин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904135" y="2667000"/>
            <a:ext cx="3598887" cy="360127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L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1813-1869</a:t>
            </a:r>
          </a:p>
          <a:p>
            <a:pPr marL="342900" indent="-342900">
              <a:buFont typeface="+mj-lt"/>
              <a:buAutoNum type="alphaL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1833- 1887</a:t>
            </a:r>
          </a:p>
          <a:p>
            <a:pPr marL="342900" indent="-342900">
              <a:buFont typeface="+mj-lt"/>
              <a:buAutoNum type="alphaL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1804-1857</a:t>
            </a:r>
          </a:p>
          <a:p>
            <a:pPr marL="342900" indent="-342900">
              <a:buFont typeface="+mj-lt"/>
              <a:buAutoNum type="alphaLcPeriod"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1839-1881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3501" y="362607"/>
            <a:ext cx="538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57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331304"/>
            <a:ext cx="10018713" cy="1577009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композиторы водили в кружок «Могучая кучка»?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94657" y="1802296"/>
            <a:ext cx="6838279" cy="469126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М.П. Мусоргский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М.И. Глинка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Ц.И. Кюи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А.П. Бородин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Н.А. Римский-Корсаков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М.А. Балакирев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П.И. Чайковский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211" y="299545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27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878" y="375833"/>
            <a:ext cx="10709329" cy="1421969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</a:rPr>
              <a:t>Кто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</a:rPr>
              <a:t>был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</a:rPr>
              <a:t>руководителем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</a:rPr>
              <a:t>«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</a:rPr>
              <a:t>Могучей кучки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Calibri"/>
              </a:rPr>
              <a:t>»?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69031" y="1938898"/>
            <a:ext cx="6096000" cy="45920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457200" defTabSz="457200">
              <a:spcBef>
                <a:spcPct val="20000"/>
              </a:spcBef>
              <a:spcAft>
                <a:spcPts val="600"/>
              </a:spcAft>
              <a:buClr>
                <a:srgbClr val="EB8F22">
                  <a:lumMod val="75000"/>
                </a:srgbClr>
              </a:buClr>
              <a:buSzPct val="145000"/>
              <a:buFont typeface="+mj-lt"/>
              <a:buAutoNum type="arabicPeriod"/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М.П. Мусоргский</a:t>
            </a:r>
          </a:p>
          <a:p>
            <a:pPr marL="457200" lvl="0" indent="-457200" defTabSz="457200">
              <a:spcBef>
                <a:spcPct val="20000"/>
              </a:spcBef>
              <a:spcAft>
                <a:spcPts val="600"/>
              </a:spcAft>
              <a:buClr>
                <a:srgbClr val="EB8F22">
                  <a:lumMod val="75000"/>
                </a:srgbClr>
              </a:buClr>
              <a:buSzPct val="145000"/>
              <a:buFont typeface="+mj-lt"/>
              <a:buAutoNum type="arabicPeriod"/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М.И. Глинка</a:t>
            </a:r>
          </a:p>
          <a:p>
            <a:pPr marL="457200" lvl="0" indent="-457200" defTabSz="457200">
              <a:spcBef>
                <a:spcPct val="20000"/>
              </a:spcBef>
              <a:spcAft>
                <a:spcPts val="600"/>
              </a:spcAft>
              <a:buClr>
                <a:srgbClr val="EB8F22">
                  <a:lumMod val="75000"/>
                </a:srgbClr>
              </a:buClr>
              <a:buSzPct val="145000"/>
              <a:buFont typeface="+mj-lt"/>
              <a:buAutoNum type="arabicPeriod"/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Ц.И. Кюи</a:t>
            </a:r>
          </a:p>
          <a:p>
            <a:pPr marL="457200" lvl="0" indent="-457200" defTabSz="457200">
              <a:spcBef>
                <a:spcPct val="20000"/>
              </a:spcBef>
              <a:spcAft>
                <a:spcPts val="600"/>
              </a:spcAft>
              <a:buClr>
                <a:srgbClr val="EB8F22">
                  <a:lumMod val="75000"/>
                </a:srgbClr>
              </a:buClr>
              <a:buSzPct val="145000"/>
              <a:buFont typeface="+mj-lt"/>
              <a:buAutoNum type="arabicPeriod"/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А.П. Бородин</a:t>
            </a:r>
          </a:p>
          <a:p>
            <a:pPr marL="457200" lvl="0" indent="-457200" defTabSz="457200">
              <a:spcBef>
                <a:spcPct val="20000"/>
              </a:spcBef>
              <a:spcAft>
                <a:spcPts val="600"/>
              </a:spcAft>
              <a:buClr>
                <a:srgbClr val="EB8F22">
                  <a:lumMod val="75000"/>
                </a:srgbClr>
              </a:buClr>
              <a:buSzPct val="145000"/>
              <a:buFont typeface="+mj-lt"/>
              <a:buAutoNum type="arabicPeriod"/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Н.А. Римский-Корсаков</a:t>
            </a:r>
          </a:p>
          <a:p>
            <a:pPr marL="457200" lvl="0" indent="-457200" defTabSz="457200">
              <a:spcBef>
                <a:spcPct val="20000"/>
              </a:spcBef>
              <a:spcAft>
                <a:spcPts val="600"/>
              </a:spcAft>
              <a:buClr>
                <a:srgbClr val="EB8F22">
                  <a:lumMod val="75000"/>
                </a:srgbClr>
              </a:buClr>
              <a:buSzPct val="145000"/>
              <a:buFont typeface="+mj-lt"/>
              <a:buAutoNum type="arabicPeriod"/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М.А. Балакирев</a:t>
            </a:r>
          </a:p>
          <a:p>
            <a:pPr marL="457200" lvl="0" indent="-457200" defTabSz="457200">
              <a:spcBef>
                <a:spcPct val="20000"/>
              </a:spcBef>
              <a:spcAft>
                <a:spcPts val="600"/>
              </a:spcAft>
              <a:buClr>
                <a:srgbClr val="EB8F22">
                  <a:lumMod val="75000"/>
                </a:srgbClr>
              </a:buClr>
              <a:buSzPct val="145000"/>
              <a:buFont typeface="+mj-lt"/>
              <a:buAutoNum type="arabicPeriod"/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П.И. Чайковский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742" y="346842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80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1376" y="1046922"/>
            <a:ext cx="4572000" cy="1924878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из этих опер написал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82345" y="685799"/>
            <a:ext cx="5520677" cy="5105401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«Каменный гость»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«Борис Годунов»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«Князь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горь»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«Русалка»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«Жизнь за царя»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Хованщина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«Руслан и Людмила»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«Снегурочка»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32854" y="2940802"/>
            <a:ext cx="4320511" cy="2018655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М.И. Глинка?</a:t>
            </a:r>
            <a:endParaRPr lang="ru-RU" sz="4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8013" y="346841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73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4881" y="1046922"/>
            <a:ext cx="4850969" cy="1924878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из этих опер написал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54305" y="685799"/>
            <a:ext cx="5148717" cy="5105401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«Каменный гость»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«Борис Годунов»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«Князь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горь»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«Русалка»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«Жизнь за царя»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Хованщина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«Руслан и Людмила»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«Снегурочка»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39864" y="2971800"/>
            <a:ext cx="4742482" cy="1828800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М.П. Мусоргский?</a:t>
            </a:r>
            <a:endParaRPr lang="ru-RU" sz="3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445" y="310845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9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5362" y="1046922"/>
            <a:ext cx="4742481" cy="1924878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из этих опер написал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69803" y="685799"/>
            <a:ext cx="5133219" cy="5105401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«Каменный гость»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«Борис Годунов»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«Князь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горь»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«Русалка»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«Жизнь за царя»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Хованщина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«Руслан и Людмила»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«Снегурочка»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07390" y="2816817"/>
            <a:ext cx="5160936" cy="1538208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А.С. Даргомыжский?</a:t>
            </a:r>
            <a:endParaRPr lang="ru-RU" sz="3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742" y="326611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00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28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55363" y="1399760"/>
            <a:ext cx="4293031" cy="38386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написал симфонию под названием </a:t>
            </a:r>
          </a:p>
          <a:p>
            <a:pPr marL="0" indent="0" algn="ctr">
              <a:buNone/>
            </a:pP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«Богатырская»?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36230" y="1166191"/>
            <a:ext cx="4928461" cy="542013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М.И. Глинка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М.П. Мусоргский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А.С. Даргомыжский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А.П. Бородин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4445" y="252249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A15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5400" b="1" dirty="0">
              <a:solidFill>
                <a:srgbClr val="A15F0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24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220</TotalTime>
  <Words>467</Words>
  <Application>Microsoft Office PowerPoint</Application>
  <PresentationFormat>Произвольный</PresentationFormat>
  <Paragraphs>138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Параллакс</vt:lpstr>
      <vt:lpstr>Тест  по русской музыкальной  литературе </vt:lpstr>
      <vt:lpstr>Сделайте соответствие  имени  и фамилии композиторов.</vt:lpstr>
      <vt:lpstr>Соедините дату рождения и фамилию композитора.</vt:lpstr>
      <vt:lpstr>Какие композиторы водили в кружок «Могучая кучка»?</vt:lpstr>
      <vt:lpstr>Кто был руководителем  «Могучей кучки»?</vt:lpstr>
      <vt:lpstr>Какие из этих опер написал</vt:lpstr>
      <vt:lpstr>Какие из этих опер написал</vt:lpstr>
      <vt:lpstr>Какие из этих опер написал</vt:lpstr>
      <vt:lpstr>Презентация PowerPoint</vt:lpstr>
      <vt:lpstr>Презентация PowerPoint</vt:lpstr>
      <vt:lpstr>Кто из перечисленных композиторов   в 1922 году сделал оркестровку фортепианного цикла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по русской музыкальной  литературе</dc:title>
  <dc:creator>Татьяна Годяева</dc:creator>
  <cp:lastModifiedBy>user</cp:lastModifiedBy>
  <cp:revision>19</cp:revision>
  <dcterms:created xsi:type="dcterms:W3CDTF">2017-04-22T03:07:41Z</dcterms:created>
  <dcterms:modified xsi:type="dcterms:W3CDTF">2017-12-07T10:41:05Z</dcterms:modified>
</cp:coreProperties>
</file>