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6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60" r:id="rId8"/>
    <p:sldId id="261" r:id="rId9"/>
    <p:sldId id="262" r:id="rId10"/>
    <p:sldId id="263" r:id="rId11"/>
    <p:sldId id="267" r:id="rId12"/>
    <p:sldId id="265" r:id="rId13"/>
    <p:sldId id="264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91B805F-FF0F-4BAA-A3A3-E4F945D687F8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4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425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A3462A-2D5B-48AF-A3D4-EF8A90A50A80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40675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A3462A-2D5B-48AF-A3D4-EF8A90A50A80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552114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A3462A-2D5B-48AF-A3D4-EF8A90A50A80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894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9191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9653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22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35D676B-6E73-4E3B-A9B3-4966DB9B52A5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9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7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6F927C-B73E-4F9D-ADFE-F6E23BD7CEE8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5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9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3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7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7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E45F-652B-4E89-8925-000B0AB8FD98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24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60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6522" y="798490"/>
            <a:ext cx="10058401" cy="20186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 </a:t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творчеству композиторов  классиков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35262" y="4043966"/>
            <a:ext cx="6845121" cy="130076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МБУДО «ДШИ №1»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Годяева Татьяна Владимировна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485" y="1491343"/>
            <a:ext cx="10602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 композиторов  написал «Реквием»?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2338" y="2773557"/>
            <a:ext cx="7311873" cy="3017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Йозеф Гайдн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Вольфганг Амадей Моцарт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Людвиг </a:t>
            </a:r>
            <a:r>
              <a:rPr lang="ru-RU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Бетховен</a:t>
            </a:r>
            <a:endParaRPr lang="ru-RU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668" y="0"/>
            <a:ext cx="9220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IX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5271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065" y="1088572"/>
            <a:ext cx="110493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 венских классиков написал оперы – «Волшебная флейта», «Свадьба Фигаро», </a:t>
            </a: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«Дон-Жуан».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2580" y="3541690"/>
            <a:ext cx="8791912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Йозеф Гайдн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Вольфганг Амадей Моцарт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Людвиг </a:t>
            </a:r>
            <a:r>
              <a:rPr lang="ru-RU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Бетховен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425" y="0"/>
            <a:ext cx="669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X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4104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374" y="920227"/>
            <a:ext cx="106026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Революция во Франции, провозгласившая свободу, равенство, всечеловеческое братство, произошла в молодые годы…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4331" y="3413054"/>
            <a:ext cx="7215565" cy="2751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Йозефа Гайдна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Вольфганга Амадея Моцарта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Людвига </a:t>
            </a:r>
            <a:r>
              <a:rPr lang="ru-RU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Бетховена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667" y="0"/>
            <a:ext cx="9220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XI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0082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98" y="674914"/>
            <a:ext cx="4700588" cy="5612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38" y="2483936"/>
            <a:ext cx="68953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данной иллюстрации 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пределите  композитора и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произведение.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910" y="-38637"/>
            <a:ext cx="1365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XII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41237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8812" y="193183"/>
            <a:ext cx="4610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852" y="1854558"/>
            <a:ext cx="118571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– 2               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VII – 1,2,5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– 3,4,6          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VIII – 2 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– 1b, 2c, 3a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IX – 2 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 – 1b, 2c, 3a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– 2 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– 1c, 2a, 3b 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– 3 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– 3               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Бетховен «Лунная соната»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62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7172" y="818801"/>
            <a:ext cx="8610600" cy="12930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Классицизм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переводится как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283" y="2717442"/>
            <a:ext cx="8878296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«странный», «причудливый»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«образцовый»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в романах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90417" y="147464"/>
            <a:ext cx="456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I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69297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99" y="515409"/>
            <a:ext cx="1967864" cy="2586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09" y="3986319"/>
            <a:ext cx="2135263" cy="2569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45" y="580928"/>
            <a:ext cx="1828800" cy="2601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8" y="3965877"/>
            <a:ext cx="2108947" cy="2579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818" y="3976098"/>
            <a:ext cx="2160866" cy="25799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38" y="3976098"/>
            <a:ext cx="2091884" cy="25696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3656" y="270455"/>
            <a:ext cx="319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6575" y="334851"/>
            <a:ext cx="38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50002" y="3494893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51853" y="3504211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74060" y="3504212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404659" y="3524654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73958" y="482570"/>
            <a:ext cx="47460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композиторы не являются венскими классиками?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152" y="0"/>
            <a:ext cx="734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II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19699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84" y="595268"/>
            <a:ext cx="2652741" cy="2981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68" y="631066"/>
            <a:ext cx="2408656" cy="2962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15" y="582390"/>
            <a:ext cx="3845602" cy="3029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529" y="4130439"/>
            <a:ext cx="11901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соответствие портрета и фамилии композиторов.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32" y="0"/>
            <a:ext cx="953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III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79561" y="3683358"/>
            <a:ext cx="687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14434" y="3683358"/>
            <a:ext cx="528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491730" y="3670479"/>
            <a:ext cx="5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3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58356" y="4816698"/>
            <a:ext cx="7147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Йозеф Гайдн</a:t>
            </a:r>
          </a:p>
          <a:p>
            <a:pPr marL="742950" indent="-742950">
              <a:buFont typeface="+mj-lt"/>
              <a:buAutoNum type="alphaLcPeriod"/>
            </a:pP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Людвиг </a:t>
            </a:r>
            <a:r>
              <a:rPr lang="ru-RU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Бетховен</a:t>
            </a:r>
          </a:p>
          <a:p>
            <a:pPr marL="742950" indent="-742950">
              <a:buFont typeface="+mj-lt"/>
              <a:buAutoNum type="alphaLcPeriod"/>
            </a:pP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Вольфганг Амадей Моцарт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032" y="0"/>
            <a:ext cx="953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IV</a:t>
            </a:r>
            <a:endParaRPr lang="ru-RU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46219" y="1468192"/>
            <a:ext cx="103674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соответствие фамилии композиторов и места их рождения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8941" y="3760631"/>
            <a:ext cx="65204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Вольфганг Амадей Моцарт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Йозеф Гайдн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Людвиг </a:t>
            </a:r>
            <a:r>
              <a:rPr lang="ru-RU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Бетховен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47787" y="3670479"/>
            <a:ext cx="27873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Бонн</a:t>
            </a:r>
          </a:p>
          <a:p>
            <a:pPr marL="342900" indent="-342900">
              <a:buFont typeface="+mj-lt"/>
              <a:buAutoNum type="alphaL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Зальцбург</a:t>
            </a:r>
          </a:p>
          <a:p>
            <a:pPr marL="342900" indent="-342900">
              <a:buFont typeface="+mj-lt"/>
              <a:buAutoNum type="alphaLcPeriod"/>
            </a:pPr>
            <a:r>
              <a:rPr lang="ru-RU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Рорау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032" y="0"/>
            <a:ext cx="953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V</a:t>
            </a:r>
            <a:endParaRPr lang="ru-RU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46219" y="978795"/>
            <a:ext cx="103674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 дату рождения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фамилию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композитора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214" y="3361386"/>
            <a:ext cx="65204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Вольфганг Амадей Моцарт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Йозеф Гайдн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Людвиг </a:t>
            </a:r>
            <a:r>
              <a:rPr lang="ru-RU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Бетховен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9753" y="3387144"/>
            <a:ext cx="3131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1732 – 1802</a:t>
            </a:r>
          </a:p>
          <a:p>
            <a:pPr marL="342900" indent="-342900">
              <a:buFont typeface="+mj-lt"/>
              <a:buAutoNum type="alphaL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1770 – 1827</a:t>
            </a:r>
          </a:p>
          <a:p>
            <a:pPr marL="342900" indent="-342900">
              <a:buFont typeface="+mj-lt"/>
              <a:buAutoNum type="alphaL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1756 - 1791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1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68" y="595268"/>
            <a:ext cx="2520489" cy="2981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48" y="621026"/>
            <a:ext cx="2275114" cy="2959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54" y="582390"/>
            <a:ext cx="3845602" cy="3029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5769" y="4597755"/>
            <a:ext cx="8807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 этих композиторов написал </a:t>
            </a:r>
          </a:p>
          <a:p>
            <a:pPr algn="ctr"/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ста симфоний?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053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VI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15167" y="3670478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66704" y="3734873"/>
            <a:ext cx="540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24305" y="36833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3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389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240" y="908029"/>
            <a:ext cx="88803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из перечисленных симфоний </a:t>
            </a: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принадлежат Йозефу Гайдну?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975" y="2653048"/>
            <a:ext cx="96053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№5 до минор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 40 соль минор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№103 «С тремоло литавр»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 45 «Прощальная»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 3 «Героическая»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VII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6105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251857"/>
            <a:ext cx="674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51114" y="1544244"/>
            <a:ext cx="11250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симфоний написал Людвиг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Бетховен?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0766" y="2820473"/>
            <a:ext cx="8541915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пятидесяти симфоний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Девять симфоний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ста симфоний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425" y="115910"/>
            <a:ext cx="13676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VIII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41441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474</TotalTime>
  <Words>311</Words>
  <Application>Microsoft Office PowerPoint</Application>
  <PresentationFormat>Широкоэкранный</PresentationFormat>
  <Paragraphs>87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Times New Roman</vt:lpstr>
      <vt:lpstr>След самолета</vt:lpstr>
      <vt:lpstr>Тест  по творчеству композиторов  классиков</vt:lpstr>
      <vt:lpstr>Классицизм    переводится как -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Композиторы классики</dc:title>
  <dc:creator>Татьяна Годяева</dc:creator>
  <cp:lastModifiedBy>Татьяна Годяева</cp:lastModifiedBy>
  <cp:revision>27</cp:revision>
  <dcterms:created xsi:type="dcterms:W3CDTF">2016-03-22T17:58:43Z</dcterms:created>
  <dcterms:modified xsi:type="dcterms:W3CDTF">2018-09-27T19:52:08Z</dcterms:modified>
</cp:coreProperties>
</file>