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AEA881E-7432-45B6-875B-EA9312CD4C51}" type="datetimeFigureOut">
              <a:rPr lang="ru-RU" smtClean="0"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4C5C21A-A5F5-4D45-A29F-750127667A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142852"/>
            <a:ext cx="8215370" cy="549594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ДОПОЛНИТЕЛЬНАЯ ПРЕДПРОФЕССИОНАЛЬНАЯ ОБЩЕОБРАЗОВАТЕЛЬНАЯ ПРОГРАММА В ОБЛАСТИ ИЗОБРАЗИТЕЛЬНОГО ИСКУССТВА «ЖИВОПИСЬ»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Предметная область </a:t>
            </a: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ПО.01 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творчество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Практическое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занятие с обучающимися 2 года обучения в детской школе искусств, 8 летний срок обучения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Методическая работа преподавателя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Коряковской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Н.В. (2 часа)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Роспись </a:t>
            </a:r>
            <a:r>
              <a:rPr lang="ru-RU" sz="3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филимоновской</a:t>
            </a:r>
            <a:r>
              <a:rPr lang="ru-RU" sz="3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игрушки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конспект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прикладному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творчеству 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/>
          <a:lstStyle/>
          <a:p>
            <a:r>
              <a:rPr lang="ru-RU" dirty="0" smtClean="0"/>
              <a:t>Схемы лепки</a:t>
            </a:r>
            <a:endParaRPr lang="ru-RU" dirty="0"/>
          </a:p>
        </p:txBody>
      </p:sp>
      <p:pic>
        <p:nvPicPr>
          <p:cNvPr id="4" name="Изображение1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264652" y="1600200"/>
            <a:ext cx="2849646" cy="44958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2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171693" y="1600200"/>
            <a:ext cx="3035564" cy="44958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28825" y="2197100"/>
            <a:ext cx="5321300" cy="33020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4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95646" y="1600200"/>
            <a:ext cx="3187658" cy="44958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5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85852" y="1714488"/>
            <a:ext cx="3348070" cy="4525963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" name="Изображение6"/>
          <p:cNvPicPr/>
          <p:nvPr/>
        </p:nvPicPr>
        <p:blipFill>
          <a:blip r:embed="rId3"/>
          <a:stretch>
            <a:fillRect/>
          </a:stretch>
        </p:blipFill>
        <p:spPr>
          <a:xfrm>
            <a:off x="4929190" y="1643050"/>
            <a:ext cx="3667125" cy="4357718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8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71472" y="2714620"/>
            <a:ext cx="2455860" cy="2258223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5" name="Изображение7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2571744"/>
            <a:ext cx="3714750" cy="268605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</TotalTime>
  <Words>13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Обычная</vt:lpstr>
      <vt:lpstr>Слайд 1</vt:lpstr>
      <vt:lpstr>Схемы лепки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работа .План конспект урока     Практическое занятие с обучающимися 2 года обучения в детской школе искусств по программе Живопись , 8 летний срок обучения  Методическая работа преподавателя Коряковской Н.В. (2 часа)</dc:title>
  <dc:creator>User</dc:creator>
  <cp:lastModifiedBy>User</cp:lastModifiedBy>
  <cp:revision>3</cp:revision>
  <dcterms:created xsi:type="dcterms:W3CDTF">2020-10-31T07:31:44Z</dcterms:created>
  <dcterms:modified xsi:type="dcterms:W3CDTF">2020-10-31T07:59:09Z</dcterms:modified>
</cp:coreProperties>
</file>