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585019" y="770564"/>
            <a:ext cx="5044236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МАТИЛЬДА КШЕСИНСКАЯ (1872 — 1971) — ЗНАМЕНИТАЯ РУССКАЯ БАЛЕРИНА И </a:t>
            </a:r>
            <a:r>
              <a:rPr lang="ru-RU" sz="4800" b="0" i="1" u="none" strike="noStrike" cap="none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ПЕДАГОГ</a:t>
            </a:r>
            <a:endParaRPr sz="4800" b="1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" name="Google Shape;85;p13" descr="2016-07-20_222115.jpg"/>
          <p:cNvSpPr/>
          <p:nvPr/>
        </p:nvSpPr>
        <p:spPr>
          <a:xfrm>
            <a:off x="5629255" y="544727"/>
            <a:ext cx="5240020" cy="524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3" descr="2016-07-20_22211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5330" y="221226"/>
            <a:ext cx="4955458" cy="63860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85019" y="6453388"/>
            <a:ext cx="2573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Преподаватель: Петрова М.А.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 descr="1024px-Grand_Duke_Sergei_c19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930" y="388155"/>
            <a:ext cx="4849796" cy="392840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/>
          <p:nvPr/>
        </p:nvSpPr>
        <p:spPr>
          <a:xfrm>
            <a:off x="326523" y="4478793"/>
            <a:ext cx="44906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33000"/>
                </a:solidFill>
                <a:latin typeface="Georgia"/>
                <a:ea typeface="Georgia"/>
                <a:cs typeface="Georgia"/>
                <a:sym typeface="Georgia"/>
              </a:rPr>
              <a:t>Великий князь Сергей Михайлович, Матильда Kshessinska и Великий князь Андрей Владимирович 1909г.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2"/>
          <p:cNvSpPr/>
          <p:nvPr/>
        </p:nvSpPr>
        <p:spPr>
          <a:xfrm>
            <a:off x="8200103" y="303955"/>
            <a:ext cx="3652684" cy="606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33000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ru-RU" sz="1800">
                <a:solidFill>
                  <a:srgbClr val="333000"/>
                </a:solidFill>
                <a:latin typeface="Georgia"/>
                <a:ea typeface="Georgia"/>
                <a:cs typeface="Georgia"/>
                <a:sym typeface="Georgia"/>
              </a:rPr>
              <a:t>Еще один высокий покровитель Матильды Кшесинской — великий князь Сергей Михайлович, с которым ее связывали многолетние близкие отношения. Великий князь настолько боготворил свою возлюбленную, что прощал ей все — даже бурный роман с другим Романовым — молодым великим князем Андреем Владимировичем.</a:t>
            </a:r>
            <a:endParaRPr sz="1800">
              <a:solidFill>
                <a:srgbClr val="333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33000"/>
                </a:solidFill>
                <a:latin typeface="Georgia"/>
                <a:ea typeface="Georgia"/>
                <a:cs typeface="Georgia"/>
                <a:sym typeface="Georgia"/>
              </a:rPr>
              <a:t>	Вскоре после переворота, когда Сергей Михайлович вернулся из Ставки и был освобожден от занимаемой им должности, он предложил Кшесинской брак. Но, как пишет она в мемуарах, она ответила отказом из-за Андрея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2" descr="0c871c79cf3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2268" y="1376296"/>
            <a:ext cx="3072293" cy="419387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/>
          <p:nvPr/>
        </p:nvSpPr>
        <p:spPr>
          <a:xfrm>
            <a:off x="5057638" y="5642363"/>
            <a:ext cx="30722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33000"/>
                </a:solidFill>
                <a:latin typeface="Georgia"/>
                <a:ea typeface="Georgia"/>
                <a:cs typeface="Georgia"/>
                <a:sym typeface="Georgia"/>
              </a:rPr>
              <a:t>Великий князь </a:t>
            </a:r>
            <a:endParaRPr sz="1800">
              <a:solidFill>
                <a:srgbClr val="333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33000"/>
                </a:solidFill>
                <a:latin typeface="Georgia"/>
                <a:ea typeface="Georgia"/>
                <a:cs typeface="Georgia"/>
                <a:sym typeface="Georgia"/>
              </a:rPr>
              <a:t>Сергей Михайлович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/>
          <p:nvPr/>
        </p:nvSpPr>
        <p:spPr>
          <a:xfrm>
            <a:off x="250722" y="658987"/>
            <a:ext cx="6872749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33000"/>
                </a:solidFill>
                <a:latin typeface="Georgia"/>
                <a:ea typeface="Georgia"/>
                <a:cs typeface="Georgia"/>
                <a:sym typeface="Georgia"/>
              </a:rPr>
              <a:t>	Матильда Кшесинская не имела себе равных в неиссякаемом, искрящемся таланте, в женском очаровании и богатстве. Ее состояние оценивали перед революцией в несколько миллионов рублей, знаменитый особняк на Кронверкском проспекте вызывал восхищение роскошью и изысканностью, а о драгоценностях, подаренных ей членами царской семьи, до сих пор рассказывают легенды.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23" descr="7192236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8439" y="478563"/>
            <a:ext cx="4601209" cy="562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/>
          <p:nvPr/>
        </p:nvSpPr>
        <p:spPr>
          <a:xfrm>
            <a:off x="560439" y="985586"/>
            <a:ext cx="5073445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333000"/>
                </a:solidFill>
                <a:latin typeface="Georgia"/>
                <a:ea typeface="Georgia"/>
                <a:cs typeface="Georgia"/>
                <a:sym typeface="Georgia"/>
              </a:rPr>
              <a:t>	Для Матильды Кшесинской начался период скитаний, который закончился эмиграцией. В Париже она основала балетную студию, которая пользовалась большой популярностью. Там же, во Франции, она обвенчалась с отцом своего сына Володи, великим князем Андреем Владимировичем, которому удалось бежать из России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24" descr="ona_znamenitye_zhenshchiny_matilda_kshesinskaya_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9794" y="286417"/>
            <a:ext cx="4869149" cy="5922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/>
          <p:nvPr/>
        </p:nvSpPr>
        <p:spPr>
          <a:xfrm>
            <a:off x="6164826" y="434583"/>
            <a:ext cx="5796116" cy="569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33000"/>
                </a:solidFill>
                <a:latin typeface="Georgia"/>
                <a:ea typeface="Georgia"/>
                <a:cs typeface="Georgia"/>
                <a:sym typeface="Georgia"/>
              </a:rPr>
              <a:t>	Матильда Феликсовна прожила долгую жизнь и скончалась 5 декабря 1971 года за несколько месяцев до своего столетия. Похоронена на кладбище Сент-Женевьев-де-Буа под Парижем в одной могиле с мужем и сыном. На памятнике эпитафия: «Светлейшая княгиня Мария Феликсовна Романовская-Красинская, заслуженная артистка императорских театров Кшесинская».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5" descr="0_1118b8_917c4d1f_or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547" y="609754"/>
            <a:ext cx="5716905" cy="534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/>
        </p:nvSpPr>
        <p:spPr>
          <a:xfrm>
            <a:off x="1681316" y="2492477"/>
            <a:ext cx="929459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</a:t>
            </a:r>
            <a:endParaRPr sz="60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5241919" y="4619990"/>
            <a:ext cx="237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5732207" y="1012954"/>
            <a:ext cx="6096000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33000"/>
                </a:solidFill>
                <a:latin typeface="Georgia"/>
                <a:ea typeface="Georgia"/>
                <a:cs typeface="Georgia"/>
                <a:sym typeface="Georgia"/>
              </a:rPr>
              <a:t>	Матильда Феликсовна Кшесинская (Мария-Матильда Адамовна-Феликсовна-Валериевна Кшесиньская, польск. Matylda Maria Krzesińska; 19 [31] августа 1872, Лигово (под Петербургом) — 6 декабря 1971, Париж) — артистка балета и педагог, прима-балерина Мариинского театра, заслуженная артистка Его Величества Императорских театров.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4" descr="545202-mqhutz6lo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949" y="0"/>
            <a:ext cx="46377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 descr="f37c4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1652" y="1070842"/>
            <a:ext cx="6602048" cy="473146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/>
          <p:nvPr/>
        </p:nvSpPr>
        <p:spPr>
          <a:xfrm>
            <a:off x="117988" y="251089"/>
            <a:ext cx="5353664" cy="674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333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Родилась в семье артистов балета Мариинского театра: дочь российского поляка Феликса Кшесинского (1823—1905) и Юлии Доминской (вдовы балетного танцовщика Леде, от первого брака у неё было пять детей).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В 1890 году окончила Императорское театральное училище. После окончания школы была принята в балетную труппу Мариинского театра, где поначалу танцевала как Кшесинская 2-я (Кшесинской 1-й официально именовалась её старшая сестра Юлия). В 1896 году получила статус прима-балерины императорских театров. Танцевала на императорской сцене с 1890 по 1917 год.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 descr="Kschessinskaya_and_Trefilova,_Flora,_189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82" y="1158860"/>
            <a:ext cx="4306818" cy="569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 descr="matilda-kshesinskaja-vljublennaja-b_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8736" y="509931"/>
            <a:ext cx="3926446" cy="597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 descr="Pharoahs_Daughter_-Pas_de_Fleche_-Mathilde_Kschessinska_-1898_-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308" y="0"/>
            <a:ext cx="3982065" cy="563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 descr="6cad90.jpg"/>
          <p:cNvPicPr preferRelativeResize="0"/>
          <p:nvPr/>
        </p:nvPicPr>
        <p:blipFill rotWithShape="1">
          <a:blip r:embed="rId3">
            <a:alphaModFix/>
          </a:blip>
          <a:srcRect l="8062" r="4315" b="7270"/>
          <a:stretch/>
        </p:blipFill>
        <p:spPr>
          <a:xfrm>
            <a:off x="0" y="0"/>
            <a:ext cx="37608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 descr="26_matild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5871" y="0"/>
            <a:ext cx="451300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 descr="d1f9c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83910" y="0"/>
            <a:ext cx="45080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471949" y="766916"/>
            <a:ext cx="4822722" cy="526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33000"/>
                </a:solidFill>
                <a:latin typeface="Georgia"/>
                <a:ea typeface="Georgia"/>
                <a:cs typeface="Georgia"/>
                <a:sym typeface="Georgia"/>
              </a:rPr>
              <a:t>	Известна также своими отношениями с августейшими особами Российской империи, фаворитка цесаревича Николая в 1892—1894 годах, супруга великого князя Андрея Романова (с 1921), Светлейшая княгиня Романовская-Красинская (с 1936), мать Владимира Красинского (род. 1902).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8" descr="87c07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8082" y="0"/>
            <a:ext cx="5430118" cy="6787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 descr="861_133c02ad_405.jpg_ma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9391" y="33962"/>
            <a:ext cx="5107572" cy="664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 descr="97327374_4723908_650082_257_191266681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080" y="154079"/>
            <a:ext cx="5564772" cy="606483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845717" y="6218913"/>
            <a:ext cx="46014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Император Николай II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/>
          <p:nvPr/>
        </p:nvSpPr>
        <p:spPr>
          <a:xfrm>
            <a:off x="103241" y="117693"/>
            <a:ext cx="6164824" cy="655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333000"/>
                </a:solidFill>
                <a:latin typeface="Georgia"/>
                <a:ea typeface="Georgia"/>
                <a:cs typeface="Georgia"/>
                <a:sym typeface="Georgia"/>
              </a:rPr>
              <a:t>	23 марта 1890 года во время выпускного экзамена как раз и состоялась первая встреча будущего императора Николая II, юноши флегматичного и вялого, с веселой и жизнерадостной полячкой. Все произошло при одобрении членов царской семьи, начиная от императора Александра III, организовавшего это знакомство и заканчивая императрицей Марией Федоровной, которая все же хотела, чтобы ее сын стал… мужчиной. После экзамена был ужин, взаимный флирт двух молодых людей и спустя годы запись в мемуарах Кшесинской: «Когда я прощалась с Наследником, в его душу, как и в мою, уже вкралось чувство влечения друг к другу. Для Матильды юный цесаревич Николай Александрович был просто Ники.</a:t>
            </a:r>
            <a:endParaRPr sz="2000">
              <a:solidFill>
                <a:srgbClr val="333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333000"/>
                </a:solidFill>
                <a:latin typeface="Georgia"/>
                <a:ea typeface="Georgia"/>
                <a:cs typeface="Georgia"/>
                <a:sym typeface="Georgia"/>
              </a:rPr>
              <a:t>	Их отношения прекратились после помолвки наследника с принцессой Алисой Гессенской. По собственному признанию М.Кшесинской, она тяжело пережила этот разрыв.</a:t>
            </a:r>
            <a:endParaRPr/>
          </a:p>
        </p:txBody>
      </p:sp>
      <p:pic>
        <p:nvPicPr>
          <p:cNvPr id="131" name="Google Shape;131;p20" descr="60dd5439e049137a7d7184e84cf7a43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5095" y="1296598"/>
            <a:ext cx="5716905" cy="3792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1" descr="Mathilde_Kschessinska_19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590" y="437814"/>
            <a:ext cx="4001442" cy="5918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 descr="Mathilde_Kschessinsk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4726" y="437814"/>
            <a:ext cx="5240020" cy="5892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Широкоэкранный</PresentationFormat>
  <Paragraphs>18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Georgia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MoPet</cp:lastModifiedBy>
  <cp:revision>2</cp:revision>
  <dcterms:modified xsi:type="dcterms:W3CDTF">2022-01-30T13:23:04Z</dcterms:modified>
</cp:coreProperties>
</file>