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714348" y="214290"/>
            <a:ext cx="814393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Музыкальные кроссворды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Разгадав кроссворд, ты узнаешь, что надо нарисовать в начале нотного стана, чтобы определить название ноты.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0177" name="Picture 1" descr="0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1357298"/>
            <a:ext cx="2667000" cy="1905000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36220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3380125"/>
            <a:ext cx="35719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Вопросы к кроссворду</a:t>
            </a: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1.Что мы слышим ухом?</a:t>
            </a: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2.Форма головки ноты.</a:t>
            </a: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3.Музыкальное произведение как упражнение.</a:t>
            </a: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4.Палочка с натянутым вдоль нее волосом для игры на скрипке.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Ответы на кроссворд</a:t>
            </a:r>
            <a:endParaRPr lang="ru-RU" sz="20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0002_otv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4214818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57158" y="2714620"/>
            <a:ext cx="7643866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Вопросы к музыкальному чайнворду: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1.Музыкально-драматическое произведение, в котором действующие лица не говорят, а поют.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2.Перерыв между действиями оперы.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3.Действующее лицо в опере Ж.Визе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Кармен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4.Опера Дж.Верди.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5.Коллектив музыкантов в опере.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6.Главное действующее лицо в опере М.И.Глинки.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7.Имя героини в опере украинского композитора Н.Лысенко «...-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полтавка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8.Опера С.В.Рахманинова.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9.Опера П.И.Чайковского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Ответы на чайнворд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142852"/>
            <a:ext cx="67151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Музыкальный </a:t>
            </a:r>
            <a:r>
              <a:rPr lang="ru-RU" sz="28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чайнворд</a:t>
            </a:r>
            <a:r>
              <a:rPr lang="ru-RU" sz="2400" b="1" dirty="0" smtClean="0">
                <a:solidFill>
                  <a:prstClr val="white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2400" dirty="0"/>
          </a:p>
        </p:txBody>
      </p:sp>
      <p:pic>
        <p:nvPicPr>
          <p:cNvPr id="1026" name="Picture 2" descr="0003_otv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928670"/>
            <a:ext cx="3929090" cy="200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9" name="Picture 3" descr="p27_zna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4857760"/>
            <a:ext cx="12573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2285984" y="428604"/>
            <a:ext cx="45073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Кроссворд «Жанры народных песен»</a:t>
            </a:r>
            <a:endParaRPr lang="ru-RU" dirty="0"/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500034" y="3571876"/>
            <a:ext cx="8215370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каждой строчке этого кроссворда вписано название жанра народных песен. Только слоги в этих названиях перепутаны.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Переставь слоги так, чтобы в каждом ряду получилось правильное название жанра народных песен.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до    тру    вые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2.рядо   об    вые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3.чес    кие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лири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4.е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водны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хоро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5.ричес    кие  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исто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Ответы: трудовые, обрядовые, лирические, хороводные, исторические.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k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928670"/>
            <a:ext cx="2887827" cy="261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k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928670"/>
            <a:ext cx="2786082" cy="1829842"/>
          </a:xfrm>
          <a:prstGeom prst="rect">
            <a:avLst/>
          </a:prstGeom>
          <a:noFill/>
        </p:spPr>
      </p:pic>
      <p:pic>
        <p:nvPicPr>
          <p:cNvPr id="3076" name="Picture 4" descr="p27_playmobil_4456_en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5143512"/>
            <a:ext cx="1612900" cy="1492250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57224" y="142852"/>
            <a:ext cx="77867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Кроссворд </a:t>
            </a:r>
            <a:r>
              <a:rPr lang="ru-RU" sz="28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«Музыкальный спектакль»</a:t>
            </a:r>
            <a:endParaRPr lang="ru-RU" sz="2800" dirty="0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57158" y="2714620"/>
            <a:ext cx="8358247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Впиши в горизонтальные ряды правильные ответы, и в вертикальной строчке можно будет угадать, как называется музыкальный спектакль, в котором все исполнители не говорят, а поют.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1.Если в опере поют все исполнители, которые присутствуют на сцене, то это называется.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2.Если на сцене стоит певец, то чаще всего он поет ...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3.Как называется музыкальное вступление к опере или балету?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4.Так в опере называется большая песня главного героя.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5.Музыкальный спектакль, в котором все танцуют.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8596" y="5572140"/>
            <a:ext cx="892968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Ответы: 1. Хор. 2. Песня. 3. Увертюра. 4. Ария. 5. Балет.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Слово по вертикали - опера.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7-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928670"/>
            <a:ext cx="6357982" cy="1228725"/>
          </a:xfrm>
          <a:prstGeom prst="rect">
            <a:avLst/>
          </a:prstGeom>
          <a:noFill/>
        </p:spPr>
      </p:pic>
      <p:pic>
        <p:nvPicPr>
          <p:cNvPr id="17410" name="Picture 2" descr="7-0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496"/>
            <a:ext cx="5586420" cy="1219200"/>
          </a:xfrm>
          <a:prstGeom prst="rect">
            <a:avLst/>
          </a:prstGeom>
          <a:noFill/>
        </p:spPr>
      </p:pic>
      <p:pic>
        <p:nvPicPr>
          <p:cNvPr id="17409" name="Picture 1" descr="7-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4612" y="4643446"/>
            <a:ext cx="6057904" cy="1228725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-1285916" y="214290"/>
            <a:ext cx="8021042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Музыкальные ребусы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357422" y="228599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ФАМИЛИЯ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1214414" y="42862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ЛИСИЦА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57620" y="607220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 СВИДАНИЯ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7-0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5148310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715008" y="500042"/>
            <a:ext cx="314327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Обезьянка шла домой,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ветки скок на ветку.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Увидал барсук хромой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Резвую соседку.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"Эх, - решил тогда барсук,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Трусость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пересиля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-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Ухвачусь-ка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я за сук,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Зря меня учили?"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Но такая уж была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Барсукова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доля,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упал он со ствола,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Заревев от боли.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Долго ныл и слезы лил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Бедный от бессилия,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Что на пять минут забыл,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 его фамилия.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7-0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2390775" cy="1266825"/>
          </a:xfrm>
          <a:prstGeom prst="rect">
            <a:avLst/>
          </a:prstGeom>
          <a:noFill/>
        </p:spPr>
      </p:pic>
      <p:pic>
        <p:nvPicPr>
          <p:cNvPr id="19459" name="Picture 3" descr="7-0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643050"/>
            <a:ext cx="2400300" cy="1257300"/>
          </a:xfrm>
          <a:prstGeom prst="rect">
            <a:avLst/>
          </a:prstGeom>
          <a:noFill/>
        </p:spPr>
      </p:pic>
      <p:pic>
        <p:nvPicPr>
          <p:cNvPr id="19458" name="Picture 2" descr="7-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3214686"/>
            <a:ext cx="2390775" cy="1257300"/>
          </a:xfrm>
          <a:prstGeom prst="rect">
            <a:avLst/>
          </a:prstGeom>
          <a:noFill/>
        </p:spPr>
      </p:pic>
      <p:pic>
        <p:nvPicPr>
          <p:cNvPr id="19457" name="Picture 1" descr="7-0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4857760"/>
            <a:ext cx="3920602" cy="1581148"/>
          </a:xfrm>
          <a:prstGeom prst="rect">
            <a:avLst/>
          </a:prstGeom>
          <a:noFill/>
        </p:spPr>
      </p:pic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785786" y="16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СТРЕКОЗА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786050" y="300037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ДОРОГА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4357686" y="450057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Ответы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РЕБУСЫ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699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5857884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4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ПИФАГОР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7" descr="rebus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57166"/>
            <a:ext cx="2714624" cy="1809749"/>
          </a:xfrm>
          <a:prstGeom prst="rect">
            <a:avLst/>
          </a:prstGeom>
          <a:noFill/>
        </p:spPr>
      </p:pic>
      <p:pic>
        <p:nvPicPr>
          <p:cNvPr id="20485" name="Picture 5" descr="rebus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2500306"/>
            <a:ext cx="2643186" cy="1762124"/>
          </a:xfrm>
          <a:prstGeom prst="rect">
            <a:avLst/>
          </a:prstGeom>
          <a:noFill/>
        </p:spPr>
      </p:pic>
      <p:pic>
        <p:nvPicPr>
          <p:cNvPr id="20483" name="Picture 3" descr="rebus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472" y="4572008"/>
            <a:ext cx="2643206" cy="1762137"/>
          </a:xfrm>
          <a:prstGeom prst="rect">
            <a:avLst/>
          </a:prstGeom>
          <a:noFill/>
        </p:spPr>
      </p:pic>
      <p:pic>
        <p:nvPicPr>
          <p:cNvPr id="20488" name="Picture 8" descr="rebus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57166"/>
            <a:ext cx="2571768" cy="1714512"/>
          </a:xfrm>
          <a:prstGeom prst="rect">
            <a:avLst/>
          </a:prstGeom>
          <a:noFill/>
        </p:spPr>
      </p:pic>
      <p:pic>
        <p:nvPicPr>
          <p:cNvPr id="20486" name="Picture 6" descr="rebus1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70" y="2500306"/>
            <a:ext cx="2678925" cy="1785950"/>
          </a:xfrm>
          <a:prstGeom prst="rect">
            <a:avLst/>
          </a:prstGeom>
          <a:noFill/>
        </p:spPr>
      </p:pic>
      <p:pic>
        <p:nvPicPr>
          <p:cNvPr id="20484" name="Picture 4" descr="rebus1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5008" y="4572008"/>
            <a:ext cx="2857500" cy="1905000"/>
          </a:xfrm>
          <a:prstGeom prst="rect">
            <a:avLst/>
          </a:prstGeom>
          <a:noFill/>
        </p:spPr>
      </p:pic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714348" y="2143116"/>
            <a:ext cx="1078707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14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ФАСОЛЬ	                                         Ответ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ИРЕНЬ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14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814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2819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>
            <a:off x="214282" y="4214818"/>
            <a:ext cx="702083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6275" algn="l"/>
                <a:tab pos="37052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              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Ответ:ДОЧКА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Ответ:ДОМИК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76275" algn="l"/>
                <a:tab pos="37052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518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714348" y="6565612"/>
            <a:ext cx="745396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290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Ответ: СИЛА	                                         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Ответ:ДОРОГА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290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</TotalTime>
  <Words>424</Words>
  <PresentationFormat>Экран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Виктор Ломакин</dc:creator>
  <cp:lastModifiedBy>vikt-</cp:lastModifiedBy>
  <cp:revision>11</cp:revision>
  <dcterms:created xsi:type="dcterms:W3CDTF">2018-01-08T11:03:57Z</dcterms:created>
  <dcterms:modified xsi:type="dcterms:W3CDTF">2018-01-08T15:31:25Z</dcterms:modified>
</cp:coreProperties>
</file>