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59" r:id="rId4"/>
    <p:sldId id="263" r:id="rId5"/>
    <p:sldId id="262" r:id="rId6"/>
    <p:sldId id="257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1A94-3C83-40DD-9E44-8E03759502A0}" type="datetimeFigureOut">
              <a:rPr lang="ru-RU" smtClean="0"/>
              <a:pPr/>
              <a:t>05.01.2018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2F602-091D-4CF6-91AE-473A7D5BB0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1A94-3C83-40DD-9E44-8E03759502A0}" type="datetimeFigureOut">
              <a:rPr lang="ru-RU" smtClean="0"/>
              <a:pPr/>
              <a:t>05.01.2018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2F602-091D-4CF6-91AE-473A7D5BB0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1A94-3C83-40DD-9E44-8E03759502A0}" type="datetimeFigureOut">
              <a:rPr lang="ru-RU" smtClean="0"/>
              <a:pPr/>
              <a:t>05.01.2018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2F602-091D-4CF6-91AE-473A7D5BB0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1A94-3C83-40DD-9E44-8E03759502A0}" type="datetimeFigureOut">
              <a:rPr lang="ru-RU" smtClean="0"/>
              <a:pPr/>
              <a:t>05.01.2018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2F602-091D-4CF6-91AE-473A7D5BB0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1A94-3C83-40DD-9E44-8E03759502A0}" type="datetimeFigureOut">
              <a:rPr lang="ru-RU" smtClean="0"/>
              <a:pPr/>
              <a:t>05.01.2018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2F602-091D-4CF6-91AE-473A7D5BB0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1A94-3C83-40DD-9E44-8E03759502A0}" type="datetimeFigureOut">
              <a:rPr lang="ru-RU" smtClean="0"/>
              <a:pPr/>
              <a:t>05.01.2018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2F602-091D-4CF6-91AE-473A7D5BB0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1A94-3C83-40DD-9E44-8E03759502A0}" type="datetimeFigureOut">
              <a:rPr lang="ru-RU" smtClean="0"/>
              <a:pPr/>
              <a:t>05.01.2018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2F602-091D-4CF6-91AE-473A7D5BB0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1A94-3C83-40DD-9E44-8E03759502A0}" type="datetimeFigureOut">
              <a:rPr lang="ru-RU" smtClean="0"/>
              <a:pPr/>
              <a:t>05.01.2018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2F602-091D-4CF6-91AE-473A7D5BB0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1A94-3C83-40DD-9E44-8E03759502A0}" type="datetimeFigureOut">
              <a:rPr lang="ru-RU" smtClean="0"/>
              <a:pPr/>
              <a:t>05.01.2018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2F602-091D-4CF6-91AE-473A7D5BB0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1A94-3C83-40DD-9E44-8E03759502A0}" type="datetimeFigureOut">
              <a:rPr lang="ru-RU" smtClean="0"/>
              <a:pPr/>
              <a:t>05.01.2018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2F602-091D-4CF6-91AE-473A7D5BB0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1A94-3C83-40DD-9E44-8E03759502A0}" type="datetimeFigureOut">
              <a:rPr lang="ru-RU" smtClean="0"/>
              <a:pPr/>
              <a:t>05.01.2018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2F602-091D-4CF6-91AE-473A7D5BB0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2000"/>
            <a:lum/>
          </a:blip>
          <a:srcRect/>
          <a:stretch>
            <a:fillRect t="-47000" b="-4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81A94-3C83-40DD-9E44-8E03759502A0}" type="datetimeFigureOut">
              <a:rPr lang="ru-RU" smtClean="0"/>
              <a:pPr/>
              <a:t>05.01.2018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2F602-091D-4CF6-91AE-473A7D5BB0B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cuments%20and%20Settings\&#1042;&#1080;&#1082;&#1090;&#1086;&#1088;\&#1056;&#1072;&#1073;&#1086;&#1095;&#1080;&#1081;%20&#1089;&#1090;&#1086;&#1083;\&#1056;_&#1050;.wmv" TargetMode="Externa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cuments%20and%20Settings\&#1042;&#1080;&#1082;&#1090;&#1086;&#1088;\&#1056;&#1072;&#1073;&#1086;&#1095;&#1080;&#1081;%20&#1089;&#1090;&#1086;&#1083;\Snegurochka.wmv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844" y="3500438"/>
            <a:ext cx="850112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Николай Андреевич </a:t>
            </a:r>
          </a:p>
          <a:p>
            <a:pPr algn="ctr"/>
            <a:r>
              <a:rPr lang="ru-RU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Римский-Корсаков</a:t>
            </a:r>
            <a:endParaRPr lang="ru-RU" sz="4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7554" y="4643446"/>
            <a:ext cx="1785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(1793-1848)</a:t>
            </a:r>
            <a:endParaRPr lang="ru-RU" sz="2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3108" y="5143512"/>
            <a:ext cx="441704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композитор-сказочник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86446" y="1071546"/>
            <a:ext cx="30718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закончил 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морской корпус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844" y="1214422"/>
            <a:ext cx="3143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член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«Могучей кучки»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Р_К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 flipH="1">
            <a:off x="3714744" y="2000240"/>
            <a:ext cx="1619240" cy="1214430"/>
          </a:xfrm>
          <a:prstGeom prst="rect">
            <a:avLst/>
          </a:prstGeom>
        </p:spPr>
      </p:pic>
      <p:pic>
        <p:nvPicPr>
          <p:cNvPr id="1026" name="Picture 2" descr="http://im3-tub.yandex.net/i?id=69582985&amp;tov=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6116" y="357166"/>
            <a:ext cx="2395547" cy="31208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9280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 showWhenStopped="0">
                <p:cTn id="3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57171" y="357166"/>
          <a:ext cx="8643985" cy="6155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971"/>
                <a:gridCol w="246971"/>
                <a:gridCol w="246971"/>
                <a:gridCol w="246971"/>
                <a:gridCol w="246971"/>
                <a:gridCol w="246971"/>
                <a:gridCol w="232673"/>
                <a:gridCol w="285752"/>
                <a:gridCol w="222488"/>
                <a:gridCol w="246157"/>
                <a:gridCol w="247785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</a:tblGrid>
              <a:tr h="3839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839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839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839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8397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8397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839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839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839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</a:t>
                      </a:r>
                      <a:endParaRPr lang="ru-RU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</a:t>
                      </a:r>
                      <a:endParaRPr lang="ru-RU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</a:t>
                      </a:r>
                      <a:endParaRPr lang="ru-RU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</a:t>
                      </a:r>
                      <a:endParaRPr lang="ru-RU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</a:t>
                      </a:r>
                      <a:endParaRPr lang="ru-RU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</a:t>
                      </a:r>
                      <a:endParaRPr lang="ru-RU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</a:t>
                      </a:r>
                      <a:endParaRPr lang="ru-RU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</a:t>
                      </a:r>
                      <a:endParaRPr lang="ru-RU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</a:t>
                      </a:r>
                      <a:endParaRPr lang="ru-RU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</a:t>
                      </a:r>
                      <a:endParaRPr lang="ru-RU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</a:t>
                      </a:r>
                      <a:endParaRPr lang="ru-RU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ч</a:t>
                      </a:r>
                      <a:endParaRPr lang="ru-RU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ч</a:t>
                      </a:r>
                      <a:endParaRPr lang="ru-RU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</a:t>
                      </a:r>
                      <a:endParaRPr lang="ru-RU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</a:t>
                      </a:r>
                      <a:endParaRPr lang="ru-RU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839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8397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839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8397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839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83979"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ln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839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928670"/>
            <a:ext cx="235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«Снегурочка»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14810" y="642918"/>
            <a:ext cx="3571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«Золотой петушок»</a:t>
            </a:r>
            <a:endParaRPr lang="ru-RU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86050" y="1857364"/>
            <a:ext cx="3357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Псковитянка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2844" y="3071810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«Садко»</a:t>
            </a:r>
            <a:endParaRPr lang="ru-RU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844" y="5572140"/>
            <a:ext cx="3643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«Сказка о царе </a:t>
            </a:r>
            <a:r>
              <a:rPr lang="ru-RU" sz="24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Салтане</a:t>
            </a:r>
            <a:r>
              <a:rPr lang="ru-RU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4286256"/>
            <a:ext cx="857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«Сказание о невидимом граде Китеже и деве </a:t>
            </a:r>
            <a:r>
              <a:rPr lang="ru-RU" sz="2400" b="1" i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Февронии</a:t>
            </a:r>
            <a:r>
              <a:rPr lang="ru-RU" sz="2400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00496" y="2714620"/>
            <a:ext cx="278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«Майская ночь»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14612" y="3429000"/>
            <a:ext cx="2428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«Млада»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86314" y="5357826"/>
            <a:ext cx="3786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«Ночь перед Рождеством»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4282" y="2428868"/>
            <a:ext cx="3786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«Моцарт и </a:t>
            </a:r>
            <a:r>
              <a:rPr lang="ru-RU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Сольери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43504" y="1357298"/>
            <a:ext cx="4000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«Боярыня Вера </a:t>
            </a:r>
            <a:r>
              <a:rPr lang="ru-RU" sz="2400" b="1" dirty="0" err="1" smtClean="0">
                <a:solidFill>
                  <a:schemeClr val="bg2">
                    <a:lumMod val="25000"/>
                  </a:schemeClr>
                </a:solidFill>
              </a:rPr>
              <a:t>Шелога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»</a:t>
            </a:r>
            <a:endParaRPr lang="ru-RU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00562" y="3357562"/>
            <a:ext cx="4286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«Царская невеста»</a:t>
            </a:r>
            <a:endParaRPr lang="ru-RU" sz="24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86116" y="6143644"/>
            <a:ext cx="2428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sz="2400" b="1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Сервилия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24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71604" y="142852"/>
            <a:ext cx="421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«Кощей Бессмертный»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857852" y="2214554"/>
            <a:ext cx="2928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«Пан воевода»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57171" y="357166"/>
          <a:ext cx="8643985" cy="593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971"/>
                <a:gridCol w="246971"/>
                <a:gridCol w="246971"/>
                <a:gridCol w="246971"/>
                <a:gridCol w="246971"/>
                <a:gridCol w="246971"/>
                <a:gridCol w="232673"/>
                <a:gridCol w="285752"/>
                <a:gridCol w="222488"/>
                <a:gridCol w="246157"/>
                <a:gridCol w="247785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  <a:gridCol w="24697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ь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д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ж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д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П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с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к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о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в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и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т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я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н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к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щ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й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ы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й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Ц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я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л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я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л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й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ш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ч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ч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ц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л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г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ч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ц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л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ь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л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й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я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ч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ь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ln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ln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ln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ln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г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ж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928670"/>
            <a:ext cx="235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«Снегурочка»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14810" y="642918"/>
            <a:ext cx="3571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«Золотой петушок»</a:t>
            </a:r>
            <a:endParaRPr lang="ru-RU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86050" y="1857364"/>
            <a:ext cx="3357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Псковитянка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2844" y="3071810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«Садко»</a:t>
            </a:r>
            <a:endParaRPr lang="ru-RU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844" y="5572140"/>
            <a:ext cx="3643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«Сказка о царе </a:t>
            </a:r>
            <a:r>
              <a:rPr lang="ru-RU" sz="24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Салтане</a:t>
            </a:r>
            <a:r>
              <a:rPr lang="ru-RU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4286256"/>
            <a:ext cx="857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«Сказание о невидимом граде Китеже и деве </a:t>
            </a:r>
            <a:r>
              <a:rPr lang="ru-RU" sz="2400" b="1" i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Февронии</a:t>
            </a:r>
            <a:r>
              <a:rPr lang="ru-RU" sz="2400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00496" y="2714620"/>
            <a:ext cx="278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«Майская ночь»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14612" y="3429000"/>
            <a:ext cx="2428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«Млада»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86314" y="5357826"/>
            <a:ext cx="3786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«Ночь перед Рождеством»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4282" y="2428868"/>
            <a:ext cx="3786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«Моцарт и </a:t>
            </a:r>
            <a:r>
              <a:rPr lang="ru-RU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Сольери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43504" y="1357298"/>
            <a:ext cx="4000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«Боярыня Вера </a:t>
            </a:r>
            <a:r>
              <a:rPr lang="ru-RU" sz="2400" b="1" dirty="0" err="1" smtClean="0">
                <a:solidFill>
                  <a:schemeClr val="bg2">
                    <a:lumMod val="25000"/>
                  </a:schemeClr>
                </a:solidFill>
              </a:rPr>
              <a:t>Шелога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»</a:t>
            </a:r>
            <a:endParaRPr lang="ru-RU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00562" y="3357562"/>
            <a:ext cx="4286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«Царская невеста»</a:t>
            </a:r>
            <a:endParaRPr lang="ru-RU" sz="24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86116" y="6143644"/>
            <a:ext cx="2428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sz="2400" b="1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Сервилия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24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71604" y="142852"/>
            <a:ext cx="421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«Кощей Бессмертный»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857852" y="2214554"/>
            <a:ext cx="2928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«Пан воевода»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http://im6-tub.yandex.net/i?id=1936027&amp;tov=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500042"/>
            <a:ext cx="1171577" cy="1877044"/>
          </a:xfrm>
          <a:prstGeom prst="rect">
            <a:avLst/>
          </a:prstGeom>
          <a:noFill/>
        </p:spPr>
      </p:pic>
      <p:pic>
        <p:nvPicPr>
          <p:cNvPr id="1028" name="Picture 4" descr="http://im6-tub.yandex.net/i?id=61477414&amp;tov=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2357430"/>
            <a:ext cx="1681165" cy="1294135"/>
          </a:xfrm>
          <a:prstGeom prst="rect">
            <a:avLst/>
          </a:prstGeom>
          <a:noFill/>
        </p:spPr>
      </p:pic>
      <p:pic>
        <p:nvPicPr>
          <p:cNvPr id="1030" name="Picture 6" descr="http://im0-tub.yandex.net/i?id=22945190&amp;tov=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768" y="4250144"/>
            <a:ext cx="1438279" cy="2339181"/>
          </a:xfrm>
          <a:prstGeom prst="rect">
            <a:avLst/>
          </a:prstGeom>
          <a:noFill/>
        </p:spPr>
      </p:pic>
      <p:pic>
        <p:nvPicPr>
          <p:cNvPr id="1032" name="Picture 8" descr="http://im2-tub.yandex.net/i?id=70421928&amp;tov=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61754" y="428604"/>
            <a:ext cx="1393040" cy="1928826"/>
          </a:xfrm>
          <a:prstGeom prst="rect">
            <a:avLst/>
          </a:prstGeom>
          <a:noFill/>
        </p:spPr>
      </p:pic>
      <p:pic>
        <p:nvPicPr>
          <p:cNvPr id="1034" name="Picture 10" descr="http://im0-tub.yandex.net/i?id=5844119&amp;tov=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70168" y="4214818"/>
            <a:ext cx="1768752" cy="23691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85185E-6 L -0.05191 0.01504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7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412 L -1.66667E-6 2.59259E-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-21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44444E-6 L -0.42031 0.0967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" y="48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413 0.04977 L -0.36545 -0.1182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" y="-84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08663 -0.09444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-47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833 0.0294 L -0.40764 -0.0650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0" y="-47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95 L -0.00781 -0.1060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58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073 0.01065 L -0.45087 -0.12592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" y="-68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11111E-6 8.51852E-6 L -6.11111E-6 -0.06296 " pathEditMode="relative" ptsTypes="AA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negurochka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786050" y="214290"/>
            <a:ext cx="3429000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80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1670" y="214290"/>
            <a:ext cx="4949688" cy="13542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8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Опера</a:t>
            </a:r>
          </a:p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«Снегурочка»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2050" name="Picture 2" descr="http://im2-tub.yandex.net/i?id=51430584&amp;tov=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714488"/>
            <a:ext cx="1354344" cy="2143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375</Words>
  <Application>Microsoft Office PowerPoint</Application>
  <PresentationFormat>Экран (4:3)</PresentationFormat>
  <Paragraphs>262</Paragraphs>
  <Slides>7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No Name</dc:creator>
  <cp:lastModifiedBy>Viktor</cp:lastModifiedBy>
  <cp:revision>33</cp:revision>
  <dcterms:created xsi:type="dcterms:W3CDTF">2010-01-12T16:11:12Z</dcterms:created>
  <dcterms:modified xsi:type="dcterms:W3CDTF">2018-01-05T17:51:41Z</dcterms:modified>
</cp:coreProperties>
</file>