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9491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16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14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5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28704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36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7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85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30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537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887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0026B2F-3333-4F38-A688-F2924450A219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327DDF5-9D11-4E05-82A0-47051CDD8C8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309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4957" y="2433044"/>
            <a:ext cx="8361229" cy="2098226"/>
          </a:xfrm>
        </p:spPr>
        <p:txBody>
          <a:bodyPr/>
          <a:lstStyle/>
          <a:p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Основы позирования </a:t>
            </a:r>
            <a:b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ru-RU" sz="6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фотосъЁмке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69734" y="4685526"/>
            <a:ext cx="6831673" cy="1086237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ПРОВЕРЬ СВОИ ЗНАНИЯ </a:t>
            </a:r>
            <a:endParaRPr lang="ru-RU" sz="31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423587" y="649432"/>
            <a:ext cx="6831673" cy="108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МБУ ДО «ЦДТ «Металлург» </a:t>
            </a:r>
            <a:r>
              <a:rPr lang="ru-RU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г.о.Самара</a:t>
            </a:r>
            <a:endParaRPr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13152" y="5634010"/>
            <a:ext cx="7109146" cy="108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Разработчик: 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Сморкалова Н.А., методист</a:t>
            </a:r>
            <a:endParaRPr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52" y="316248"/>
            <a:ext cx="1728220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17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92252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246"/>
          <a:stretch/>
        </p:blipFill>
        <p:spPr>
          <a:xfrm>
            <a:off x="8124811" y="1784856"/>
            <a:ext cx="2547475" cy="48689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0"/>
          <a:stretch/>
        </p:blipFill>
        <p:spPr>
          <a:xfrm>
            <a:off x="2880947" y="1788899"/>
            <a:ext cx="2530977" cy="48649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614" y="1851288"/>
            <a:ext cx="1904646" cy="1547879"/>
          </a:xfrm>
          <a:prstGeom prst="rect">
            <a:avLst/>
          </a:prstGeom>
        </p:spPr>
      </p:pic>
      <p:sp>
        <p:nvSpPr>
          <p:cNvPr id="7" name="Умножение 6"/>
          <p:cNvSpPr/>
          <p:nvPr/>
        </p:nvSpPr>
        <p:spPr>
          <a:xfrm>
            <a:off x="6442756" y="1605443"/>
            <a:ext cx="2260491" cy="1947832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89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44"/>
          <a:stretch/>
        </p:blipFill>
        <p:spPr>
          <a:xfrm>
            <a:off x="1338186" y="2349720"/>
            <a:ext cx="3109722" cy="39252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34"/>
          <a:stretch/>
        </p:blipFill>
        <p:spPr>
          <a:xfrm>
            <a:off x="5151460" y="2397698"/>
            <a:ext cx="2991812" cy="38773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51"/>
          <a:stretch/>
        </p:blipFill>
        <p:spPr>
          <a:xfrm>
            <a:off x="8785214" y="2397698"/>
            <a:ext cx="2990770" cy="38773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09" y="2460008"/>
            <a:ext cx="1330241" cy="108106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9707" y="2544562"/>
            <a:ext cx="1390680" cy="1130186"/>
          </a:xfrm>
          <a:prstGeom prst="rect">
            <a:avLst/>
          </a:prstGeom>
        </p:spPr>
      </p:pic>
      <p:sp>
        <p:nvSpPr>
          <p:cNvPr id="7" name="Умножение 6"/>
          <p:cNvSpPr/>
          <p:nvPr/>
        </p:nvSpPr>
        <p:spPr>
          <a:xfrm>
            <a:off x="4422856" y="2326335"/>
            <a:ext cx="1600545" cy="1348413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29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Умножение 6"/>
          <p:cNvSpPr/>
          <p:nvPr/>
        </p:nvSpPr>
        <p:spPr>
          <a:xfrm>
            <a:off x="1068637" y="1983278"/>
            <a:ext cx="2260491" cy="1947832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721"/>
          <a:stretch/>
        </p:blipFill>
        <p:spPr>
          <a:xfrm>
            <a:off x="2994137" y="1983278"/>
            <a:ext cx="3068877" cy="463121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78"/>
          <a:stretch/>
        </p:blipFill>
        <p:spPr>
          <a:xfrm>
            <a:off x="8051764" y="1983278"/>
            <a:ext cx="3191801" cy="45399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969" y="2103942"/>
            <a:ext cx="1904646" cy="154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72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391"/>
          <a:stretch/>
        </p:blipFill>
        <p:spPr>
          <a:xfrm>
            <a:off x="2873951" y="1938485"/>
            <a:ext cx="3151067" cy="46050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73"/>
          <a:stretch/>
        </p:blipFill>
        <p:spPr>
          <a:xfrm>
            <a:off x="8026968" y="1937961"/>
            <a:ext cx="3146248" cy="46056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936" y="2152967"/>
            <a:ext cx="1904646" cy="1547879"/>
          </a:xfrm>
          <a:prstGeom prst="rect">
            <a:avLst/>
          </a:prstGeom>
        </p:spPr>
      </p:pic>
      <p:sp>
        <p:nvSpPr>
          <p:cNvPr id="7" name="Умножение 6"/>
          <p:cNvSpPr/>
          <p:nvPr/>
        </p:nvSpPr>
        <p:spPr>
          <a:xfrm>
            <a:off x="1068637" y="1766467"/>
            <a:ext cx="2260491" cy="1947832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59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38" r="5634"/>
          <a:stretch/>
        </p:blipFill>
        <p:spPr>
          <a:xfrm>
            <a:off x="7465738" y="4070959"/>
            <a:ext cx="4374829" cy="24446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Умножение 11"/>
          <p:cNvSpPr/>
          <p:nvPr/>
        </p:nvSpPr>
        <p:spPr>
          <a:xfrm>
            <a:off x="817277" y="1886472"/>
            <a:ext cx="2284759" cy="1783654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647" y="2084958"/>
            <a:ext cx="4410918" cy="24298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280" y="5269620"/>
            <a:ext cx="1533157" cy="124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1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982"/>
          <a:stretch/>
        </p:blipFill>
        <p:spPr>
          <a:xfrm>
            <a:off x="2968915" y="2068655"/>
            <a:ext cx="3131259" cy="4537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61"/>
          <a:stretch/>
        </p:blipFill>
        <p:spPr>
          <a:xfrm>
            <a:off x="8251812" y="2082587"/>
            <a:ext cx="2912044" cy="45095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659" y="2183971"/>
            <a:ext cx="1904646" cy="1547879"/>
          </a:xfrm>
          <a:prstGeom prst="rect">
            <a:avLst/>
          </a:prstGeom>
        </p:spPr>
      </p:pic>
      <p:sp>
        <p:nvSpPr>
          <p:cNvPr id="7" name="Умножение 6"/>
          <p:cNvSpPr/>
          <p:nvPr/>
        </p:nvSpPr>
        <p:spPr>
          <a:xfrm>
            <a:off x="1068638" y="1885199"/>
            <a:ext cx="2522698" cy="2035448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64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24"/>
          <a:stretch/>
        </p:blipFill>
        <p:spPr>
          <a:xfrm>
            <a:off x="7857879" y="2099007"/>
            <a:ext cx="2961727" cy="442006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969" y="2227395"/>
            <a:ext cx="1904646" cy="154787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050"/>
          <a:stretch/>
        </p:blipFill>
        <p:spPr>
          <a:xfrm>
            <a:off x="2765611" y="2084958"/>
            <a:ext cx="2921827" cy="44341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Умножение 6"/>
          <p:cNvSpPr/>
          <p:nvPr/>
        </p:nvSpPr>
        <p:spPr>
          <a:xfrm>
            <a:off x="939453" y="1886472"/>
            <a:ext cx="2388754" cy="1996596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65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Умножение 6"/>
          <p:cNvSpPr/>
          <p:nvPr/>
        </p:nvSpPr>
        <p:spPr>
          <a:xfrm>
            <a:off x="6290688" y="2000673"/>
            <a:ext cx="2260491" cy="1947832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49"/>
          <a:stretch/>
        </p:blipFill>
        <p:spPr>
          <a:xfrm>
            <a:off x="8245734" y="2084958"/>
            <a:ext cx="3261775" cy="443827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21"/>
          <a:stretch/>
        </p:blipFill>
        <p:spPr>
          <a:xfrm>
            <a:off x="2380895" y="2084958"/>
            <a:ext cx="3528199" cy="443827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63" y="2184129"/>
            <a:ext cx="1904646" cy="154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68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823"/>
          <a:stretch/>
        </p:blipFill>
        <p:spPr>
          <a:xfrm>
            <a:off x="2658182" y="2111876"/>
            <a:ext cx="3614749" cy="41056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35"/>
          <a:stretch/>
        </p:blipFill>
        <p:spPr>
          <a:xfrm>
            <a:off x="7862476" y="2117025"/>
            <a:ext cx="3638704" cy="4100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665" y="2184129"/>
            <a:ext cx="1904646" cy="1547879"/>
          </a:xfrm>
          <a:prstGeom prst="rect">
            <a:avLst/>
          </a:prstGeom>
        </p:spPr>
      </p:pic>
      <p:sp>
        <p:nvSpPr>
          <p:cNvPr id="7" name="Умножение 6"/>
          <p:cNvSpPr/>
          <p:nvPr/>
        </p:nvSpPr>
        <p:spPr>
          <a:xfrm>
            <a:off x="1017948" y="1928420"/>
            <a:ext cx="2260491" cy="1947832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4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637" y="320719"/>
            <a:ext cx="10884664" cy="126969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из этих поз правильная?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Выбери правильный ответ, кликнув курсором на нужную фотографию.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68637" y="1788899"/>
            <a:ext cx="8807985" cy="7904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237"/>
          <a:stretch/>
        </p:blipFill>
        <p:spPr>
          <a:xfrm>
            <a:off x="8061591" y="1941458"/>
            <a:ext cx="3112805" cy="46356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96"/>
          <a:stretch/>
        </p:blipFill>
        <p:spPr>
          <a:xfrm>
            <a:off x="2765129" y="1941458"/>
            <a:ext cx="3055765" cy="45930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Умножение 6"/>
          <p:cNvSpPr/>
          <p:nvPr/>
        </p:nvSpPr>
        <p:spPr>
          <a:xfrm>
            <a:off x="6330882" y="1765772"/>
            <a:ext cx="2443912" cy="2043448"/>
          </a:xfrm>
          <a:prstGeom prst="mathMultiply">
            <a:avLst/>
          </a:prstGeom>
          <a:solidFill>
            <a:srgbClr val="C00000"/>
          </a:solidFill>
          <a:ln>
            <a:solidFill>
              <a:srgbClr val="8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761" y="2084958"/>
            <a:ext cx="1904646" cy="154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55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323</TotalTime>
  <Words>29</Words>
  <Application>Microsoft Office PowerPoint</Application>
  <PresentationFormat>Широкоэкранный</PresentationFormat>
  <Paragraphs>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Основы позирования  при фотосъЁмке</vt:lpstr>
      <vt:lpstr>  1. Какая из этих поз правильная? Выбери правильный ответ, кликнув курсором на нужную фотографию.  </vt:lpstr>
      <vt:lpstr>  2. Какая из этих поз правильная? Выбери правильный ответ, кликнув курсором на нужную фотографию.  </vt:lpstr>
      <vt:lpstr>  3. Какая из этих поз правильная? Выбери правильный ответ, кликнув курсором на нужную фотографию.  </vt:lpstr>
      <vt:lpstr>  4. Какая из этих поз правильная? Выбери правильный ответ, кликнув курсором на нужную фотографию.  </vt:lpstr>
      <vt:lpstr>  5. Какая из этих поз правильная? Выбери правильный ответ, кликнув курсором на нужную фотографию.  </vt:lpstr>
      <vt:lpstr>  6. Какая из этих поз правильная? Выбери правильный ответ, кликнув курсором на нужную фотографию.  </vt:lpstr>
      <vt:lpstr>  7. Какая из этих поз правильная? Выбери правильный ответ, кликнув курсором на нужную фотографию.  </vt:lpstr>
      <vt:lpstr>  8. Какая из этих поз правильная? Выбери правильный ответ, кликнув курсором на нужную фотографию.  </vt:lpstr>
      <vt:lpstr>  9. Какая из этих поз правильная? Выбери правильный ответ, кликнув курсором на нужную фотографию.  </vt:lpstr>
      <vt:lpstr>  10. Какая из этих поз правильная? Выбери правильный ответ, кликнув курсором на нужную фотографию.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позирования при фотосъемке</dc:title>
  <dc:creator>root</dc:creator>
  <cp:lastModifiedBy>root</cp:lastModifiedBy>
  <cp:revision>42</cp:revision>
  <dcterms:created xsi:type="dcterms:W3CDTF">2024-04-03T10:39:00Z</dcterms:created>
  <dcterms:modified xsi:type="dcterms:W3CDTF">2024-05-15T06:54:07Z</dcterms:modified>
</cp:coreProperties>
</file>