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ownloads\1358854468_maks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21" b="100000" l="0" r="100000">
                        <a14:foregroundMark x1="90200" y1="97878" x2="90200" y2="97878"/>
                        <a14:foregroundMark x1="50000" y1="18105" x2="50000" y2="18105"/>
                        <a14:foregroundMark x1="87000" y1="18246" x2="87000" y2="18246"/>
                        <a14:foregroundMark x1="78000" y1="12306" x2="78000" y2="12306"/>
                        <a14:foregroundMark x1="84400" y1="12588" x2="96600" y2="18812"/>
                        <a14:foregroundMark x1="15800" y1="13861" x2="78000" y2="14710"/>
                        <a14:foregroundMark x1="7600" y1="18812" x2="73000" y2="19943"/>
                        <a14:foregroundMark x1="8600" y1="13579" x2="42800" y2="19943"/>
                        <a14:foregroundMark x1="14000" y1="25177" x2="37800" y2="20509"/>
                        <a14:foregroundMark x1="6200" y1="10325" x2="29200" y2="9901"/>
                        <a14:foregroundMark x1="48200" y1="9477" x2="59600" y2="10042"/>
                        <a14:foregroundMark x1="72600" y1="22772" x2="96000" y2="24894"/>
                        <a14:foregroundMark x1="92000" y1="14569" x2="97400" y2="37482"/>
                        <a14:foregroundMark x1="8600" y1="28430" x2="9000" y2="42008"/>
                        <a14:foregroundMark x1="38800" y1="47100" x2="69400" y2="48939"/>
                        <a14:foregroundMark x1="28400" y1="35078" x2="28400" y2="35078"/>
                        <a14:foregroundMark x1="29800" y1="37341" x2="29800" y2="37341"/>
                        <a14:foregroundMark x1="74800" y1="36917" x2="74800" y2="36917"/>
                        <a14:foregroundMark x1="79400" y1="35644" x2="79400" y2="35644"/>
                        <a14:foregroundMark x1="76600" y1="36351" x2="84800" y2="39180"/>
                        <a14:foregroundMark x1="48200" y1="34371" x2="54600" y2="34229"/>
                        <a14:foregroundMark x1="60000" y1="34229" x2="66800" y2="34229"/>
                        <a14:foregroundMark x1="60400" y1="41443" x2="60800" y2="43847"/>
                        <a14:foregroundMark x1="32000" y1="39745" x2="38800" y2="39745"/>
                        <a14:foregroundMark x1="41400" y1="34371" x2="49600" y2="33946"/>
                        <a14:foregroundMark x1="39600" y1="30835" x2="39600" y2="30835"/>
                        <a14:foregroundMark x1="48600" y1="31117" x2="48600" y2="31117"/>
                        <a14:foregroundMark x1="44600" y1="39887" x2="53600" y2="39745"/>
                        <a14:backgroundMark x1="20200" y1="31117" x2="20200" y2="31117"/>
                        <a14:backgroundMark x1="27400" y1="42999" x2="78000" y2="42433"/>
                        <a14:backgroundMark x1="32400" y1="30269" x2="32400" y2="30269"/>
                        <a14:backgroundMark x1="17600" y1="31683" x2="86600" y2="30127"/>
                        <a14:backgroundMark x1="30200" y1="42716" x2="78000" y2="41443"/>
                        <a14:backgroundMark x1="36400" y1="37765" x2="70400" y2="37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77"/>
          <a:stretch/>
        </p:blipFill>
        <p:spPr bwMode="auto">
          <a:xfrm>
            <a:off x="6084168" y="0"/>
            <a:ext cx="3069349" cy="685799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1556792"/>
            <a:ext cx="2376264" cy="175432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Picture 3" descr="C:\Users\777\Downloads\545919-0faebf9bb9aee67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56" b="100000" l="394" r="100000">
                        <a14:foregroundMark x1="49213" y1="85000" x2="51575" y2="99722"/>
                        <a14:foregroundMark x1="28346" y1="93889" x2="75591" y2="96667"/>
                        <a14:foregroundMark x1="31102" y1="98611" x2="76378" y2="97778"/>
                        <a14:foregroundMark x1="81496" y1="98889" x2="96063" y2="99167"/>
                        <a14:foregroundMark x1="17323" y1="99167" x2="29921" y2="98889"/>
                        <a14:backgroundMark x1="14567" y1="70278" x2="9449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15763"/>
          <a:stretch/>
        </p:blipFill>
        <p:spPr bwMode="auto">
          <a:xfrm>
            <a:off x="0" y="0"/>
            <a:ext cx="2971712" cy="685799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777\Downloads\image009_2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/>
          <a:stretch/>
        </p:blipFill>
        <p:spPr bwMode="auto">
          <a:xfrm>
            <a:off x="2995793" y="-2"/>
            <a:ext cx="3088376" cy="685800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3612" y="176713"/>
            <a:ext cx="23042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Пешеходы, зебре   без  вас одиноко!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adrive.by/img/rr/roadmark/1_14_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"/>
          <a:stretch/>
        </p:blipFill>
        <p:spPr bwMode="auto">
          <a:xfrm>
            <a:off x="1691680" y="2593014"/>
            <a:ext cx="1170034" cy="7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xoh8HfMUXZ0/T71B5wTtNoI/AAAAAAAANPQ/SO6usKCOGyY/s1600/zebr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42" b="89987" l="9855" r="94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13" y="2025263"/>
            <a:ext cx="1160097" cy="140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adrive.by/img/rr/roadmark/1_14_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6154428"/>
            <a:ext cx="1236481" cy="68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s305609.userapi.com/v305609041/78c/yuokmLm0NqU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0" b="100000" l="0" r="100000">
                        <a14:foregroundMark x1="42616" y1="26531" x2="42616" y2="26531"/>
                        <a14:foregroundMark x1="37131" y1="19898" x2="37131" y2="19898"/>
                        <a14:foregroundMark x1="46414" y1="19048" x2="46414" y2="19048"/>
                        <a14:foregroundMark x1="35654" y1="19558" x2="35654" y2="19558"/>
                        <a14:foregroundMark x1="62236" y1="49490" x2="62236" y2="4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36" y="5661248"/>
            <a:ext cx="898975" cy="11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767" y="671691"/>
            <a:ext cx="281194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Если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 пешеход, 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вашего поведения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дороге зависит не только ваша жизнь, но и судьба других участников дорожного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движения. </a:t>
            </a:r>
          </a:p>
          <a:p>
            <a:pPr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Никогда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переходите дорогу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красный сигнал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светофора или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неположенном месте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Если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пределах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видимости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пешеходный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зебра» - переходите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там.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 вы не переходили проезжую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сначала внимательно оглядитесь, нет ли по близости движущегося автомобиля; если есть, оцените его скорость. Всегда убедитесь, что вас видят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Зеленый сигнал светофора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только разрешает движение, но обеспечить свою безопасность вы должны сами. Посмотри, все ли автомобили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остановились</a:t>
            </a:r>
          </a:p>
          <a:p>
            <a:pPr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забывайте: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любой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водитель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может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совершить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ошибку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результате которой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ваша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окажется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угрозой!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5793" y="359658"/>
            <a:ext cx="3088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Соблюдайте их друзья,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Нам без них никак</a:t>
            </a:r>
          </a:p>
          <a:p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нельзя!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Пешеходы и шофёры,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дорожного </a:t>
            </a:r>
          </a:p>
          <a:p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движения!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1568" y="5061083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Автор-составитель  буклета: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Прокофьева Ю.С. ,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едагог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9001" y="2025263"/>
            <a:ext cx="24482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Зебре без тебя одиноко!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советы пешеходу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не только…)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7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77\Downloads\545919-0faebf9bb9aee67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/>
          <a:stretch/>
        </p:blipFill>
        <p:spPr bwMode="auto">
          <a:xfrm>
            <a:off x="0" y="0"/>
            <a:ext cx="3059832" cy="685799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77\Downloads\image009_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/>
          <a:stretch/>
        </p:blipFill>
        <p:spPr bwMode="auto">
          <a:xfrm>
            <a:off x="3059832" y="0"/>
            <a:ext cx="3088376" cy="685799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777\Downloads\545919-0faebf9bb9aee67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/>
          <a:stretch/>
        </p:blipFill>
        <p:spPr bwMode="auto">
          <a:xfrm flipH="1">
            <a:off x="6148208" y="0"/>
            <a:ext cx="2995792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87912" y="186874"/>
            <a:ext cx="29602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</a:rPr>
              <a:t>Правила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для</a:t>
            </a:r>
            <a:r>
              <a:rPr lang="ru-RU" sz="1400" b="1" i="1" dirty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 </a:t>
            </a:r>
            <a:r>
              <a:rPr lang="ru-RU" sz="1400" b="1" i="1" dirty="0" smtClean="0">
                <a:solidFill>
                  <a:srgbClr val="00B050"/>
                </a:solidFill>
              </a:rPr>
              <a:t>пешехода</a:t>
            </a:r>
          </a:p>
          <a:p>
            <a:pPr algn="ctr"/>
            <a:endParaRPr lang="ru-RU" sz="1200" dirty="0"/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 Ходи по тротуарам, только с правой стороны.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Переходи улицу по пешеходному переходу.</a:t>
            </a:r>
          </a:p>
          <a:p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Переходи улицу на зеленый сигнал светофора.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На красный и желтый сигнал светофора нельзя переходить улицу.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При переходе дороги посмотри, не ли опасности, нет ли рядом машин.</a:t>
            </a:r>
          </a:p>
          <a:p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Нельзя обходить стоящий автобус – это опасно. Подожди пока автобус отъедет от остановки.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При переходе улицы посмотрите сначала налево, дойди до середины, потом посмотри направо и продолжи  путь.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Если переходишь дорогу с малышом, крепко держи его за руку.</a:t>
            </a:r>
          </a:p>
          <a:p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9</a:t>
            </a:r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Никогда не перебегай дорогу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перед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близко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идущим автомобилем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За городом нужно идти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обочине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навстречу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транспортному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потоку.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189" y="186874"/>
            <a:ext cx="3402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1400" dirty="0" smtClean="0">
                <a:solidFill>
                  <a:srgbClr val="00B050"/>
                </a:solidFill>
              </a:rPr>
              <a:t> </a:t>
            </a:r>
            <a:r>
              <a:rPr lang="ru-RU" sz="1400" dirty="0" smtClean="0">
                <a:solidFill>
                  <a:srgbClr val="FFC000"/>
                </a:solidFill>
              </a:rPr>
              <a:t>–</a:t>
            </a:r>
            <a:r>
              <a:rPr lang="ru-RU" sz="1400" dirty="0" smtClean="0">
                <a:solidFill>
                  <a:srgbClr val="00B050"/>
                </a:solidFill>
              </a:rPr>
              <a:t> </a:t>
            </a:r>
            <a:r>
              <a:rPr lang="ru-RU" sz="1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водитель!</a:t>
            </a:r>
            <a:endParaRPr lang="ru-RU" sz="1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900" y="764704"/>
            <a:ext cx="24739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189" y="764704"/>
            <a:ext cx="29846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Только в    сказках понарошку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гибнут,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редко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водители, хотим 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крикнуть: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Сохраните завтрашний народ планеты!»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Хотите ли вы,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 хотите ли,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 дело, товарищи, в том,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Что вы на дороге — водители,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 всё остальное - потом!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Потом — бизнесмены, строители,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Торговцы ли молоком.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Но, прежде всего, вы - водители!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 всё остальное - потом!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092" y="3409792"/>
            <a:ext cx="3781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Хотите ли вы,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 хотите ли,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 дело товарищи в том,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Что вы на дороге –водители,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 всё остальное потом!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Потом — депутаты, родители,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Сегодня все за рулём.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Да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! Прежде всего, вы — водители!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всё остальное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потом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56104" y="118373"/>
            <a:ext cx="2572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Меморандум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от юных пешеходов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1102" y="738992"/>
            <a:ext cx="27688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одители – пешеходы!</a:t>
            </a:r>
          </a:p>
          <a:p>
            <a:pPr algn="ctr"/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Держите меня крепко за руку при переходе через дорогу!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Ведите меня по  «зебре»!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стойте со мной на краю тротуара!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разрешайте мне играть рядом с дорогой!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разговаривайте со мной, когда переходим дорогу!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Пришейте мне на куртку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одевайте мне капюшон на глаза, мне плохо видно дорогу!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Купите мне велосипед в 14 лет!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Уважаемые родители – водители!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Поставьте в нашу в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машину соответствующее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моему росту и весу, автокресло!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ездите быстро скорость!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забывайте включать фары!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Всегда соглашайтесь со мной!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это  поможет исправить печальную статистику дорожно- транспортного травматизма с участием детей!</a:t>
            </a:r>
          </a:p>
          <a:p>
            <a:pPr marL="171450" indent="-171450" algn="ctr">
              <a:buFont typeface="Wingdings" pitchFamily="2" charset="2"/>
              <a:buChar char="§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59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253</Words>
  <Application>Microsoft Office PowerPoint</Application>
  <PresentationFormat>Экран (4:3)</PresentationFormat>
  <Paragraphs>91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24</cp:revision>
  <dcterms:created xsi:type="dcterms:W3CDTF">2015-11-10T12:00:57Z</dcterms:created>
  <dcterms:modified xsi:type="dcterms:W3CDTF">2015-11-30T10:43:01Z</dcterms:modified>
</cp:coreProperties>
</file>