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22A1DF-036F-405F-AC2E-97FC55A8B1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E1058-9839-4F94-AA44-93FCD3C08A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32656"/>
            <a:ext cx="4968552" cy="1328783"/>
          </a:xfrm>
        </p:spPr>
        <p:txBody>
          <a:bodyPr>
            <a:normAutofit/>
          </a:bodyPr>
          <a:lstStyle/>
          <a:p>
            <a:r>
              <a:rPr lang="ru-RU" sz="1800" i="1" dirty="0"/>
              <a:t>Не важно, будешь ли ты лучше кого-то. Важно, будешь ли ты лучше, чем вчера</a:t>
            </a:r>
            <a:r>
              <a:rPr lang="ru-RU" sz="1800" i="1" dirty="0" smtClean="0"/>
              <a:t>.</a:t>
            </a:r>
          </a:p>
          <a:p>
            <a:pPr algn="r"/>
            <a:r>
              <a:rPr lang="ru-RU" sz="1800" i="1" dirty="0" err="1" smtClean="0"/>
              <a:t>Кано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Дзигоро</a:t>
            </a:r>
            <a:endParaRPr lang="ru-RU" sz="1800" i="1" dirty="0" smtClean="0"/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501008"/>
            <a:ext cx="7175351" cy="1424449"/>
          </a:xfrm>
        </p:spPr>
        <p:txBody>
          <a:bodyPr/>
          <a:lstStyle/>
          <a:p>
            <a:r>
              <a:rPr lang="ru-RU" dirty="0" smtClean="0"/>
              <a:t>МЫ ВЫБИРАЕМ ДЗЮДО!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1640" y="5625244"/>
            <a:ext cx="72060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Дмитрий Филиппович</a:t>
            </a:r>
          </a:p>
          <a:p>
            <a:pPr marL="4572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тренер по дзюдо МУ ДО «ДЮСШ» г.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Мирный </a:t>
            </a:r>
          </a:p>
          <a:p>
            <a:pPr marL="45720" indent="0">
              <a:buNone/>
            </a:pP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 (Якутия) </a:t>
            </a:r>
          </a:p>
        </p:txBody>
      </p:sp>
    </p:spTree>
    <p:extLst>
      <p:ext uri="{BB962C8B-B14F-4D97-AF65-F5344CB8AC3E}">
        <p14:creationId xmlns:p14="http://schemas.microsoft.com/office/powerpoint/2010/main" val="130643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037002" cy="1143000"/>
          </a:xfrm>
        </p:spPr>
        <p:txBody>
          <a:bodyPr/>
          <a:lstStyle/>
          <a:p>
            <a:r>
              <a:rPr lang="ru-RU" dirty="0" smtClean="0"/>
              <a:t>Наши звезды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6264696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Соколовская Елена</a:t>
            </a:r>
          </a:p>
          <a:p>
            <a:pPr marL="45720" indent="0">
              <a:buNone/>
            </a:pPr>
            <a:r>
              <a:rPr lang="ru-RU" sz="1600" dirty="0" smtClean="0"/>
              <a:t>Участник Первенства России г. Новосибирск, 2016г.</a:t>
            </a:r>
          </a:p>
          <a:p>
            <a:pPr marL="45720" indent="0">
              <a:buNone/>
            </a:pPr>
            <a:r>
              <a:rPr lang="ru-RU" sz="1600" dirty="0" smtClean="0"/>
              <a:t>Чемпион Первенства ДВФО г. Владивосток, 2016 г.</a:t>
            </a:r>
          </a:p>
          <a:p>
            <a:pPr marL="45720" indent="0">
              <a:buNone/>
            </a:pPr>
            <a:r>
              <a:rPr lang="ru-RU" sz="1600" dirty="0" smtClean="0"/>
              <a:t>Первенство ДВФО, г. Нерюнгри, 2015 г. – 3 место</a:t>
            </a:r>
          </a:p>
          <a:p>
            <a:pPr marL="45720" indent="0">
              <a:buNone/>
            </a:pPr>
            <a:r>
              <a:rPr lang="ru-RU" sz="1600" dirty="0" smtClean="0"/>
              <a:t>Международный турнир «Кубок Победы» г. Санкт-Петербург, 2015 г. – 3 место</a:t>
            </a:r>
          </a:p>
          <a:p>
            <a:pPr marL="45720" indent="0">
              <a:buNone/>
            </a:pPr>
            <a:r>
              <a:rPr lang="ru-RU" sz="1600" dirty="0" smtClean="0"/>
              <a:t>Чемпион Республики Саха (Якутия) г. Якутск, 2015 г.</a:t>
            </a:r>
          </a:p>
          <a:p>
            <a:pPr marL="45720" indent="0">
              <a:buNone/>
            </a:pPr>
            <a:r>
              <a:rPr lang="ru-RU" sz="1600" dirty="0" smtClean="0"/>
              <a:t>Чемпион </a:t>
            </a:r>
            <a:r>
              <a:rPr lang="en-US" sz="1600" dirty="0" smtClean="0"/>
              <a:t>I</a:t>
            </a:r>
            <a:r>
              <a:rPr lang="ru-RU" sz="1600" dirty="0" smtClean="0"/>
              <a:t> этапа Спартакиады школьников России, ДВФО, г. Якутск, 2015 г.</a:t>
            </a:r>
          </a:p>
          <a:p>
            <a:pPr marL="45720" indent="0">
              <a:buNone/>
            </a:pPr>
            <a:r>
              <a:rPr lang="ru-RU" sz="1600" dirty="0" smtClean="0"/>
              <a:t>Участник Спартакиады школьников России г. Армавир, 2015 г.</a:t>
            </a:r>
          </a:p>
          <a:p>
            <a:pPr marL="45720" indent="0">
              <a:buNone/>
            </a:pPr>
            <a:r>
              <a:rPr lang="ru-RU" sz="1600" dirty="0" smtClean="0"/>
              <a:t>Многократный победитель и призер республиканских, районных и городских соревнований.</a:t>
            </a:r>
          </a:p>
          <a:p>
            <a:pPr marL="45720" indent="0">
              <a:buNone/>
            </a:pPr>
            <a:r>
              <a:rPr lang="ru-RU" sz="1600" dirty="0" smtClean="0"/>
              <a:t>Вошла в десятку лучших спортсменов </a:t>
            </a:r>
            <a:r>
              <a:rPr lang="ru-RU" sz="1600" dirty="0" err="1" smtClean="0"/>
              <a:t>Мирнинского</a:t>
            </a:r>
            <a:r>
              <a:rPr lang="ru-RU" sz="1600" dirty="0" smtClean="0"/>
              <a:t> района 2015 г.</a:t>
            </a:r>
          </a:p>
          <a:p>
            <a:pPr marL="45720" indent="0">
              <a:buNone/>
            </a:pPr>
            <a:r>
              <a:rPr lang="ru-RU" sz="1600" dirty="0" smtClean="0"/>
              <a:t>Принимала участие в учебно-тренировочных сборах в г. Улан-Батор (Монголия), 2015 г.</a:t>
            </a:r>
          </a:p>
          <a:p>
            <a:pPr marL="45720" indent="0">
              <a:buNone/>
            </a:pPr>
            <a:r>
              <a:rPr lang="ru-RU" sz="1600" dirty="0" smtClean="0"/>
              <a:t>Входит в состав сборной Республики </a:t>
            </a:r>
            <a:r>
              <a:rPr lang="ru-RU" sz="1600" dirty="0"/>
              <a:t>С</a:t>
            </a:r>
            <a:r>
              <a:rPr lang="ru-RU" sz="1600" dirty="0" smtClean="0"/>
              <a:t>аха (Якутия) к Международным спортивным играм «Дети Азии» – 2016г.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10429"/>
          <a:stretch/>
        </p:blipFill>
        <p:spPr bwMode="auto">
          <a:xfrm>
            <a:off x="6588223" y="2132856"/>
            <a:ext cx="2189019" cy="3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1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404664"/>
            <a:ext cx="4464496" cy="33968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Орлов Алексей</a:t>
            </a:r>
          </a:p>
          <a:p>
            <a:pPr marL="45720" indent="0">
              <a:buNone/>
            </a:pPr>
            <a:r>
              <a:rPr lang="ru-RU" sz="1700" dirty="0" smtClean="0"/>
              <a:t>Чемпион Республики Саха (Якутия), г. Покровск, 2014г.</a:t>
            </a:r>
          </a:p>
          <a:p>
            <a:pPr marL="45720" indent="0">
              <a:buNone/>
            </a:pPr>
            <a:r>
              <a:rPr lang="ru-RU" sz="1700" dirty="0" smtClean="0"/>
              <a:t>Первенство Республики Саха (Якутия) г. Якутск, 2015г. – 2 место.</a:t>
            </a:r>
          </a:p>
          <a:p>
            <a:pPr marL="45720" indent="0">
              <a:buNone/>
            </a:pPr>
            <a:r>
              <a:rPr lang="ru-RU" sz="1700" dirty="0" smtClean="0"/>
              <a:t>Многократный </a:t>
            </a:r>
            <a:r>
              <a:rPr lang="ru-RU" sz="1700" dirty="0"/>
              <a:t>победитель и призер республиканских, районных и городских соревнований</a:t>
            </a:r>
            <a:r>
              <a:rPr lang="ru-RU" sz="1700" dirty="0" smtClean="0"/>
              <a:t>.</a:t>
            </a:r>
          </a:p>
          <a:p>
            <a:pPr marL="45720" indent="0">
              <a:buNone/>
            </a:pPr>
            <a:r>
              <a:rPr lang="ru-RU" sz="1700" dirty="0"/>
              <a:t>Входит в состав сборной Республики Саха (Якутия) к Международным спортивным играм «Дети Азии» – 2016г.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7544" y="4149080"/>
            <a:ext cx="4248472" cy="237626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Чигликов</a:t>
            </a:r>
            <a:r>
              <a:rPr lang="ru-RU" sz="2000" dirty="0" smtClean="0"/>
              <a:t> Илья </a:t>
            </a:r>
          </a:p>
          <a:p>
            <a:r>
              <a:rPr lang="ru-RU" sz="2000" dirty="0" err="1"/>
              <a:t>Егиазарян</a:t>
            </a:r>
            <a:r>
              <a:rPr lang="ru-RU" sz="2000" dirty="0"/>
              <a:t> </a:t>
            </a:r>
            <a:r>
              <a:rPr lang="ru-RU" sz="2000" dirty="0" err="1"/>
              <a:t>Арман</a:t>
            </a:r>
            <a:endParaRPr lang="ru-RU" sz="2000" dirty="0"/>
          </a:p>
          <a:p>
            <a:pPr marL="45720" indent="0">
              <a:buNone/>
            </a:pPr>
            <a:r>
              <a:rPr lang="ru-RU" sz="1600" dirty="0" smtClean="0"/>
              <a:t>Первенство Республики Саха (Якутия) г. Якутск, 2015 г. – 3 место</a:t>
            </a:r>
          </a:p>
          <a:p>
            <a:pPr marL="45720" indent="0">
              <a:buNone/>
            </a:pPr>
            <a:r>
              <a:rPr lang="ru-RU" sz="1600" dirty="0"/>
              <a:t>Многократный победитель и призер республиканских, районных и городских соревнований.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3" name="Picture 5" descr="C:\Users\егора\Pictures\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19408"/>
            <a:ext cx="2135284" cy="3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гора\Pictures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2128894" cy="32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а\Desktop\папин телефон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83300" cy="30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1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гора\Desktop\папин телефон\20140304_165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/>
          <a:stretch/>
        </p:blipFill>
        <p:spPr bwMode="auto">
          <a:xfrm>
            <a:off x="292665" y="4357260"/>
            <a:ext cx="2043428" cy="23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22232" cy="1143000"/>
          </a:xfrm>
        </p:spPr>
        <p:txBody>
          <a:bodyPr/>
          <a:lstStyle/>
          <a:p>
            <a:r>
              <a:rPr lang="ru-RU" dirty="0" smtClean="0"/>
              <a:t>Из жизни дзюдоистов</a:t>
            </a:r>
            <a:endParaRPr lang="ru-RU" dirty="0"/>
          </a:p>
        </p:txBody>
      </p:sp>
      <p:pic>
        <p:nvPicPr>
          <p:cNvPr id="3078" name="Picture 6" descr="C:\Users\егора\Pictures\20160221_13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32526" r="21060" b="13535"/>
          <a:stretch/>
        </p:blipFill>
        <p:spPr bwMode="auto">
          <a:xfrm>
            <a:off x="292665" y="1196752"/>
            <a:ext cx="4024975" cy="23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/>
          <a:stretch/>
        </p:blipFill>
        <p:spPr bwMode="auto">
          <a:xfrm>
            <a:off x="5305739" y="4941168"/>
            <a:ext cx="3548063" cy="17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егора\Desktop\Camera\20140123_1806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25253" r="17121" b="10505"/>
          <a:stretch/>
        </p:blipFill>
        <p:spPr bwMode="auto">
          <a:xfrm>
            <a:off x="5388888" y="1196752"/>
            <a:ext cx="3453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а\Pictures\Ленск 2015\IMG_44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8341"/>
          <a:stretch/>
        </p:blipFill>
        <p:spPr bwMode="auto">
          <a:xfrm>
            <a:off x="2309694" y="2739117"/>
            <a:ext cx="5070618" cy="23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гора\Desktop\папин телефон\20140305_0959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27531" r="9967"/>
          <a:stretch/>
        </p:blipFill>
        <p:spPr bwMode="auto">
          <a:xfrm>
            <a:off x="3059832" y="4910173"/>
            <a:ext cx="1476763" cy="17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1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250" y="1700808"/>
            <a:ext cx="7478217" cy="1937152"/>
          </a:xfrm>
        </p:spPr>
        <p:txBody>
          <a:bodyPr/>
          <a:lstStyle/>
          <a:p>
            <a:r>
              <a:rPr lang="ru-RU" dirty="0" smtClean="0"/>
              <a:t>Добро пожаловать в секцию дзюдо! </a:t>
            </a:r>
            <a:endParaRPr lang="ru-RU" dirty="0"/>
          </a:p>
        </p:txBody>
      </p:sp>
      <p:pic>
        <p:nvPicPr>
          <p:cNvPr id="4098" name="Picture 2" descr="C:\Users\егора\Documents\Димоч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39" y="44371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7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512511" cy="1143000"/>
          </a:xfrm>
        </p:spPr>
        <p:txBody>
          <a:bodyPr/>
          <a:lstStyle/>
          <a:p>
            <a:r>
              <a:rPr lang="ru-RU" dirty="0" smtClean="0"/>
              <a:t>Что такое ДЗЮДО?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632848" cy="4608512"/>
          </a:xfrm>
        </p:spPr>
        <p:txBody>
          <a:bodyPr/>
          <a:lstStyle/>
          <a:p>
            <a:r>
              <a:rPr lang="ru-RU" dirty="0" smtClean="0"/>
              <a:t>Дзюдо – японское боевое искусство, философия и спортивное единоборство без оружия.</a:t>
            </a:r>
          </a:p>
          <a:p>
            <a:r>
              <a:rPr lang="ru-RU" dirty="0" smtClean="0"/>
              <a:t>В переводе с японского означает «мягкий путь».</a:t>
            </a:r>
          </a:p>
          <a:p>
            <a:r>
              <a:rPr lang="ru-RU" dirty="0" smtClean="0"/>
              <a:t>Создано в конце </a:t>
            </a:r>
            <a:r>
              <a:rPr lang="en-US" dirty="0" smtClean="0"/>
              <a:t>XIX</a:t>
            </a:r>
            <a:r>
              <a:rPr lang="ru-RU" dirty="0" smtClean="0"/>
              <a:t> века японским мастером </a:t>
            </a:r>
            <a:r>
              <a:rPr lang="ru-RU" dirty="0" err="1" smtClean="0"/>
              <a:t>Дзигоро</a:t>
            </a:r>
            <a:r>
              <a:rPr lang="ru-RU" dirty="0" smtClean="0"/>
              <a:t> </a:t>
            </a:r>
            <a:r>
              <a:rPr lang="ru-RU" dirty="0" err="1" smtClean="0"/>
              <a:t>Кано</a:t>
            </a:r>
            <a:r>
              <a:rPr lang="ru-RU" dirty="0" smtClean="0"/>
              <a:t>. Им сформулированы основные правила и принципы тренировок и проведения соревнований.</a:t>
            </a:r>
          </a:p>
          <a:p>
            <a:r>
              <a:rPr lang="ru-RU" dirty="0" smtClean="0"/>
              <a:t>Главные принципы дзюдо: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взаимная помощь и понимание для </a:t>
            </a:r>
          </a:p>
          <a:p>
            <a:pPr marL="45720" indent="0">
              <a:buNone/>
            </a:pPr>
            <a:r>
              <a:rPr lang="ru-RU" dirty="0" smtClean="0"/>
              <a:t>достижения большего прогресса;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наилучшее использование тела и духа;</a:t>
            </a:r>
          </a:p>
          <a:p>
            <a:pPr marL="45720" indent="0">
              <a:buNone/>
            </a:pPr>
            <a:r>
              <a:rPr lang="ru-RU" dirty="0" smtClean="0"/>
              <a:t> - поддаться чтобы победить.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036168"/>
            <a:ext cx="1800201" cy="246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937152"/>
          </a:xfrm>
        </p:spPr>
        <p:txBody>
          <a:bodyPr/>
          <a:lstStyle/>
          <a:p>
            <a:r>
              <a:rPr lang="ru-RU" dirty="0" smtClean="0"/>
              <a:t>Отличие дзюдо от других видов единоборств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3346704" cy="3474720"/>
          </a:xfrm>
        </p:spPr>
        <p:txBody>
          <a:bodyPr/>
          <a:lstStyle/>
          <a:p>
            <a:r>
              <a:rPr lang="ru-RU" dirty="0" smtClean="0"/>
              <a:t>Бокс, карате и другие ударные стили единоборств</a:t>
            </a:r>
          </a:p>
          <a:p>
            <a:endParaRPr lang="ru-RU" dirty="0"/>
          </a:p>
          <a:p>
            <a:r>
              <a:rPr lang="ru-RU" dirty="0" smtClean="0"/>
              <a:t>Вольная борьба, греко-римская борьба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2060848"/>
            <a:ext cx="4968552" cy="3474720"/>
          </a:xfrm>
        </p:spPr>
        <p:txBody>
          <a:bodyPr/>
          <a:lstStyle/>
          <a:p>
            <a:r>
              <a:rPr lang="ru-RU" dirty="0" smtClean="0"/>
              <a:t>Основой дзюдо являются броски, болевые приему, удержания и удушения в партере. Меньше </a:t>
            </a:r>
            <a:r>
              <a:rPr lang="ru-RU" dirty="0" err="1" smtClean="0"/>
              <a:t>травмоопасных</a:t>
            </a:r>
            <a:r>
              <a:rPr lang="ru-RU" dirty="0" smtClean="0"/>
              <a:t> приемов.</a:t>
            </a:r>
          </a:p>
          <a:p>
            <a:r>
              <a:rPr lang="ru-RU" dirty="0" smtClean="0"/>
              <a:t>В дзюдо применяется меньше физической силы при выполнении приёмов и больше разрешённых технических действий.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26607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Техника дзюдо положена в основу многих современных стилей единоборств, таких как самбо, бразильское джиу-джитсу и др.</a:t>
            </a:r>
          </a:p>
          <a:p>
            <a:pPr algn="ctr"/>
            <a:r>
              <a:rPr lang="ru-RU" sz="2200" dirty="0" smtClean="0"/>
              <a:t>Дзюдо является олимпийским и </a:t>
            </a:r>
            <a:r>
              <a:rPr lang="ru-RU" sz="2200" dirty="0" err="1" smtClean="0"/>
              <a:t>паралимпийским</a:t>
            </a:r>
            <a:r>
              <a:rPr lang="ru-RU" sz="2200" dirty="0" smtClean="0"/>
              <a:t> видом спорта.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6247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1" cy="1143000"/>
          </a:xfrm>
        </p:spPr>
        <p:txBody>
          <a:bodyPr/>
          <a:lstStyle/>
          <a:p>
            <a:r>
              <a:rPr lang="ru-RU" dirty="0" smtClean="0"/>
              <a:t>Дзюдо для самообороны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088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Благодаря тренировке с противником, сопротивляющимся в полную силу, вырабатывается:</a:t>
            </a:r>
          </a:p>
          <a:p>
            <a:r>
              <a:rPr lang="ru-RU" dirty="0"/>
              <a:t>С</a:t>
            </a:r>
            <a:r>
              <a:rPr lang="ru-RU" dirty="0" smtClean="0"/>
              <a:t>корость, выносливость, сила и реакция.</a:t>
            </a:r>
          </a:p>
          <a:p>
            <a:r>
              <a:rPr lang="ru-RU" dirty="0" smtClean="0"/>
              <a:t>Психологическая и физическая готовность к падениям и ударам.</a:t>
            </a:r>
          </a:p>
          <a:p>
            <a:r>
              <a:rPr lang="ru-RU" dirty="0" smtClean="0"/>
              <a:t>Способность выбирать нужную дистанцию, положение и момент времени для проведения приёма на противнике.</a:t>
            </a:r>
          </a:p>
          <a:p>
            <a:r>
              <a:rPr lang="ru-RU" dirty="0" smtClean="0"/>
              <a:t>Навык быстрого перехода к выполнению болевых, удушающих приёмов и удержаний после проведения броска.</a:t>
            </a:r>
          </a:p>
          <a:p>
            <a:r>
              <a:rPr lang="ru-RU" dirty="0"/>
              <a:t>Обучение безопасным приёмам </a:t>
            </a:r>
            <a:r>
              <a:rPr lang="ru-RU" dirty="0" err="1"/>
              <a:t>самостраховки</a:t>
            </a:r>
            <a:r>
              <a:rPr lang="ru-RU" dirty="0"/>
              <a:t> при падениях.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07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168153" cy="1143000"/>
          </a:xfrm>
        </p:spPr>
        <p:txBody>
          <a:bodyPr/>
          <a:lstStyle/>
          <a:p>
            <a:r>
              <a:rPr lang="ru-RU" dirty="0" smtClean="0"/>
              <a:t>Занятия дзюдо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4176464" cy="4896544"/>
          </a:xfrm>
        </p:spPr>
        <p:txBody>
          <a:bodyPr/>
          <a:lstStyle/>
          <a:p>
            <a:r>
              <a:rPr lang="ru-RU" dirty="0" smtClean="0"/>
              <a:t>Занятия проходят в Зале единоборств на татами.</a:t>
            </a:r>
          </a:p>
          <a:p>
            <a:r>
              <a:rPr lang="ru-RU" dirty="0" smtClean="0"/>
              <a:t>Дзюдоисты занимаются босиком. </a:t>
            </a:r>
          </a:p>
          <a:p>
            <a:r>
              <a:rPr lang="ru-RU" dirty="0" smtClean="0"/>
              <a:t>В качестве тренировочной одежды используется кимоно (ткань отличается особой плотностью).</a:t>
            </a:r>
          </a:p>
          <a:p>
            <a:r>
              <a:rPr lang="ru-RU" dirty="0" smtClean="0"/>
              <a:t>Цвет пояса зависит от уровня подготовки спортсмена.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4124"/>
          <a:stretch/>
        </p:blipFill>
        <p:spPr bwMode="auto">
          <a:xfrm>
            <a:off x="4917964" y="1268760"/>
            <a:ext cx="209243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13" y="1268760"/>
            <a:ext cx="1581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егора\Documents\Димочка\78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5" y="4365104"/>
            <a:ext cx="3887415" cy="19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8424936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Дзюдо – интересный и вполне безопасный вид спорта, так как в нём отсутствуют какие-либо удары. Агрессия в этом виде единоборства заменена духом соперничества и стремления к победе в честном поединке, поэтому начать тренироваться можно в раннем возрасте.</a:t>
            </a:r>
          </a:p>
          <a:p>
            <a:r>
              <a:rPr lang="ru-RU" dirty="0" smtClean="0"/>
              <a:t>Типовые программы по дзюдо для ДЮСШ ориентированы на детей с 10 лет. В нашей школе прием детей ведется с 7 лет (1 класс).</a:t>
            </a:r>
          </a:p>
          <a:p>
            <a:r>
              <a:rPr lang="ru-RU" dirty="0" smtClean="0"/>
              <a:t>Ребенку заранее необходимо пройти медицинский осмотр у участкового врача и получить допуск к занятиям.</a:t>
            </a:r>
          </a:p>
          <a:p>
            <a:r>
              <a:rPr lang="ru-RU" dirty="0" smtClean="0"/>
              <a:t>Отдавая ребенка в секцию дзюдо в раннем возрасте, родители должны понимать, что в первые годы занятий упор будет делаться на общее физическое развитие ребенка и на освоение азов технических действий борьбы. Занятия проходят 2-3 раза в неделю. Не стоит </a:t>
            </a:r>
            <a:r>
              <a:rPr lang="ru-RU" dirty="0" err="1" smtClean="0"/>
              <a:t>расчитывать</a:t>
            </a:r>
            <a:r>
              <a:rPr lang="ru-RU" dirty="0" smtClean="0"/>
              <a:t> на скорое участие Вашего ребенка в крупных соревнованиях. Ни в коем случае нельзя заставлять малышей тренироваться против их желания. Всему свое время.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38256" cy="2081168"/>
          </a:xfrm>
        </p:spPr>
        <p:txBody>
          <a:bodyPr/>
          <a:lstStyle/>
          <a:p>
            <a:r>
              <a:rPr lang="ru-RU" dirty="0" smtClean="0"/>
              <a:t>С какого возраста начать заниматься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0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143000"/>
          </a:xfrm>
        </p:spPr>
        <p:txBody>
          <a:bodyPr/>
          <a:lstStyle/>
          <a:p>
            <a:r>
              <a:rPr lang="ru-RU" dirty="0" smtClean="0"/>
              <a:t>Дзюдо в МУ ДО «ДЮСШ» г. Мирный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5256584" cy="48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Секция дзюдо в нашей школе работает с осени 2013 года. Сейчас в секции занимается более 60 детей. Тренировки проходят в специально оборудованном зале единоборств.</a:t>
            </a:r>
          </a:p>
          <a:p>
            <a:r>
              <a:rPr lang="ru-RU" dirty="0" smtClean="0"/>
              <a:t>Занятия ведет старший тренер-преподаватель по дзюдо высшей квалификационной категории, кандидат в мастера спорта СССР по вольной борьбе, Отличник образования РС(Я) Иванов Дмитрий Филиппович. Педагогический стаж – 20 лет, из них в ДЮСШ г. Мирный – 14 лет.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егора\Desktop\папин телефон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83436"/>
            <a:ext cx="3239453" cy="22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гора\Desktop\папин телефон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5" y="2204865"/>
            <a:ext cx="1463025" cy="17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116" y="509847"/>
            <a:ext cx="8064896" cy="42096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Воспитанники ДЮСШ имеют возможность регулярно участвовать в городских, районных, республиканских и всероссийских соревнованиях. Тренерский состав школы тесно сотрудничает с училищем олимпийского резерва г. Якутск, что дает ученикам возможность прохождения учебно-тренировочных сборов на базе УОР и дальнейшего поступления в данное учебное заведение.</a:t>
            </a:r>
          </a:p>
          <a:p>
            <a:r>
              <a:rPr lang="ru-RU" sz="2000" dirty="0" smtClean="0"/>
              <a:t>Несмотря на короткий срок работы секции дзюдо, воспитанники добились высоких достижений не только на республиканских, но и на российских и международных соревнованиях.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109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6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704856" cy="2625472"/>
          </a:xfrm>
        </p:spPr>
        <p:txBody>
          <a:bodyPr/>
          <a:lstStyle/>
          <a:p>
            <a:r>
              <a:rPr lang="ru-RU" dirty="0"/>
              <a:t>В период обучения и выезда на соревнования с детьми проводится разнообразная воспитательная работа.</a:t>
            </a:r>
          </a:p>
          <a:p>
            <a:r>
              <a:rPr lang="ru-RU" dirty="0"/>
              <a:t>В летний период для воспитанников организовывается оздоровительный лагерь на базе ДЮСШ.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егора\Desktop\папин телефон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65" y="2354411"/>
            <a:ext cx="2917434" cy="34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гора\Desktop\папин телефон\20140329_181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54411"/>
            <a:ext cx="2586601" cy="34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гора\Pictures\ПапаИркутскДзюдо\IMG_07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3" r="3528" b="4204"/>
          <a:stretch/>
        </p:blipFill>
        <p:spPr bwMode="auto">
          <a:xfrm>
            <a:off x="3342177" y="4011833"/>
            <a:ext cx="2656611" cy="24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259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737</TotalTime>
  <Words>888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МЫ ВЫБИРАЕМ ДЗЮДО!</vt:lpstr>
      <vt:lpstr>Что такое ДЗЮДО?</vt:lpstr>
      <vt:lpstr>Отличие дзюдо от других видов единоборств</vt:lpstr>
      <vt:lpstr>Дзюдо для самообороны</vt:lpstr>
      <vt:lpstr>Занятия дзюдо</vt:lpstr>
      <vt:lpstr>С какого возраста начать заниматься дзюдо</vt:lpstr>
      <vt:lpstr>Дзюдо в МУ ДО «ДЮСШ» г. Мирный</vt:lpstr>
      <vt:lpstr>Презентация PowerPoint</vt:lpstr>
      <vt:lpstr>Презентация PowerPoint</vt:lpstr>
      <vt:lpstr>Наши звезды</vt:lpstr>
      <vt:lpstr>Презентация PowerPoint</vt:lpstr>
      <vt:lpstr>Из жизни дзюдоистов</vt:lpstr>
      <vt:lpstr>Добро пожаловать в секцию дзюдо!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ВЫБИРАЕМ ДЗЮДО!</dc:title>
  <dc:creator>Galinchipups</dc:creator>
  <cp:lastModifiedBy>Galinchipups</cp:lastModifiedBy>
  <cp:revision>31</cp:revision>
  <dcterms:created xsi:type="dcterms:W3CDTF">2016-03-27T05:54:16Z</dcterms:created>
  <dcterms:modified xsi:type="dcterms:W3CDTF">2016-03-30T14:23:31Z</dcterms:modified>
</cp:coreProperties>
</file>