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62" r:id="rId2"/>
    <p:sldId id="258" r:id="rId3"/>
    <p:sldId id="260" r:id="rId4"/>
    <p:sldId id="261" r:id="rId5"/>
    <p:sldId id="268" r:id="rId6"/>
    <p:sldId id="259" r:id="rId7"/>
    <p:sldId id="264" r:id="rId8"/>
    <p:sldId id="265" r:id="rId9"/>
    <p:sldId id="267" r:id="rId10"/>
    <p:sldId id="257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83237" autoAdjust="0"/>
  </p:normalViewPr>
  <p:slideViewPr>
    <p:cSldViewPr>
      <p:cViewPr varScale="1">
        <p:scale>
          <a:sx n="96" d="100"/>
          <a:sy n="96" d="100"/>
        </p:scale>
        <p:origin x="207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B1901-29FB-40EC-A753-6131915F1A6F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93E89-C32B-4C25-B8F8-642F8D8DD1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129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10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363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1" kern="1200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154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019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784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874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510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674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b="1" kern="12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97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93E89-C32B-4C25-B8F8-642F8D8DD1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78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0D90DC6-D5C9-4567-BD47-523AA350B081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FBD2499-DA8A-426A-B6CD-0B7D77282D7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ir\Desktop\картинки для Ольги\адольф сакс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65162"/>
            <a:ext cx="4384887" cy="577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94107" y="46516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1814-1894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6056" y="3322710"/>
            <a:ext cx="352839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Адольф (Антуан Жозеф) Сакс родился 6 ноября 1814 года в городе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(Бельгия). Бельгийский изобретатель  музыкальных инструментов,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известный изобретением саксофона.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Адольфа, Шарль Жозеф Сакс, был известным мастером духовых инструментов, самоучкой.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Музыкальные способности и интерес к конструированию передались детям мастера, и более всего старшему из 11 детей – Адольфу. </a:t>
            </a:r>
          </a:p>
        </p:txBody>
      </p:sp>
    </p:spTree>
    <p:extLst>
      <p:ext uri="{BB962C8B-B14F-4D97-AF65-F5344CB8AC3E}">
        <p14:creationId xmlns:p14="http://schemas.microsoft.com/office/powerpoint/2010/main" val="6762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ir\Desktop\картинки для Ольги\линан стары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6826"/>
            <a:ext cx="5904656" cy="37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221088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Бельгия. Провинция Намюр. Динан.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2047" y="5085184"/>
            <a:ext cx="80638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1836 году Сакс из Бельгии эмигрирует во Францию. У него много последователей и не меньше врагов. В 1842 году он открывает в Париже фабрику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духовых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инструментов, где  и получил широкую известность, как изобретатель и проектировщик.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Сакс усовершенствовал многие духовые инструменты. Создал целую группу инструментов для военных духовых оркестров «саксгорны».</a:t>
            </a:r>
          </a:p>
        </p:txBody>
      </p:sp>
    </p:spTree>
    <p:extLst>
      <p:ext uri="{BB962C8B-B14F-4D97-AF65-F5344CB8AC3E}">
        <p14:creationId xmlns:p14="http://schemas.microsoft.com/office/powerpoint/2010/main" val="6762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ir\Desktop\картинки для Ольги\сакс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8882"/>
            <a:ext cx="3288663" cy="130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dir\Desktop\картинки для Ольги\20485835-Various-Kind-of-Brown-Vintage-Woodwind-Instrumen-Soprano-Saxophone--Stock-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752" y="3541664"/>
            <a:ext cx="481636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661248"/>
            <a:ext cx="41044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4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4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4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4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67828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саксофон был собран в 1842 году.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171530"/>
            <a:ext cx="8222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мировую известность принесло изобретение саксофона. Адольф Сакс взял кларнет, заменил дерево металлом, приспособил более удобный мундштук и изменил сечение,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расширяющимся к низу, снабдив новый инструмент более прогрессивной гобойной и флейтовой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аппликатурой.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28407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 на саксофон получен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июня 1846 года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62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ir\Desktop\картинки для Ольги\берлиоз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2520280" cy="338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4005064"/>
            <a:ext cx="2520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Адольфа, автор слова «САКСОФОН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Г.Берлиоз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dir\Desktop\картинки для Ольги\2624915_b7c037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29000"/>
            <a:ext cx="4953000" cy="293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332656"/>
            <a:ext cx="5124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композиторы Франции восторженно отозвались о новом инструменте. С 1857 года Адольф Сакс вел класс саксофона в Парижской консерватории 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по школе игры на всех изобретенных им инструментах. Сакс назвал свой первый сконструированный инструмент «мундштучным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офиклеидом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«саксофон» было предложено несколько лет спустя Гектором Берлиозом, который был другом изобретателя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Берлиоз же стал автором первого сочинения с участием саксофона – хорала для голоса и шести духовых инструментов.</a:t>
            </a:r>
          </a:p>
        </p:txBody>
      </p:sp>
    </p:spTree>
    <p:extLst>
      <p:ext uri="{BB962C8B-B14F-4D97-AF65-F5344CB8AC3E}">
        <p14:creationId xmlns:p14="http://schemas.microsoft.com/office/powerpoint/2010/main" val="6762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76256" y="332656"/>
            <a:ext cx="30963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Париж.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Кладбище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Монмартр.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dir\Desktop\картинки для Ольги\кладбище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61" y="423553"/>
            <a:ext cx="6248712" cy="372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0928"/>
            <a:ext cx="3147224" cy="338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4299" y="4198251"/>
            <a:ext cx="51476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вскоре Сакс стал жертвой недобросовестной конкуренции. Другие мастера музыкальных инструментов неоднократно подавали на него в суд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обвиняя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плагиате.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итоге судебные расходы разорили Сакса, его фирма по производству музыкальных инструментов обанкротилась, </a:t>
            </a:r>
          </a:p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многолетние тяжбы подорвали его здоровье. Прожив долгую жизнь, Сакс не дожил до эпохи джаза и умер в бедности. </a:t>
            </a:r>
          </a:p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был похоронен на кладбище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Мартра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38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dir\Desktop\картинки для Ольги\дина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4176464" cy="278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dir\Desktop\картинки для Ольги\мос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4243335" cy="281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ir\Desktop\картинки для Ольги\динан памятни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751396"/>
            <a:ext cx="1320698" cy="223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dir\Desktop\картинки для Ольги\mg70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342" y="3744905"/>
            <a:ext cx="140300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23950" y="4276253"/>
            <a:ext cx="584011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конкурсе могут принимать участие классические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саксофонисты, любой национальности, не старше 30 лет.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произвольной программе можно играть на любом саксофоне,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для исполнения обязательной программы разрешен только альт.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9" y="3263655"/>
            <a:ext cx="85638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наши дни, раз в 4 года, в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Международный конкурс Адольфа Сакса.</a:t>
            </a:r>
          </a:p>
        </p:txBody>
      </p:sp>
    </p:spTree>
    <p:extLst>
      <p:ext uri="{BB962C8B-B14F-4D97-AF65-F5344CB8AC3E}">
        <p14:creationId xmlns:p14="http://schemas.microsoft.com/office/powerpoint/2010/main" val="6762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dir\Desktop\картинки для Ольги\колесо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05454"/>
            <a:ext cx="27146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dir\Desktop\картинки для Ольги\konkurs-Saksa-v-Dinane-1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332655"/>
            <a:ext cx="4863132" cy="383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941" y="4241899"/>
            <a:ext cx="84109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КОЛЕСОВ - 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лучших саксофонистов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единственный Российский саксофонист,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получивший Гран-При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конкурсе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ir\Desktop\картинки для Ольги\деньг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09746"/>
            <a:ext cx="5093670" cy="529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56176" y="3429000"/>
            <a:ext cx="271515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Адольф Сакс был изображен на банкноте в 200 франков, находившейся в обращении до введения в Бельгии евро. </a:t>
            </a:r>
          </a:p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обратной стороне этой банкноты были изображены силуэты саксофонистов и силуэт собора и цитадели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он был изображен на Бельгийской марке 1973 года.</a:t>
            </a:r>
          </a:p>
        </p:txBody>
      </p:sp>
    </p:spTree>
    <p:extLst>
      <p:ext uri="{BB962C8B-B14F-4D97-AF65-F5344CB8AC3E}">
        <p14:creationId xmlns:p14="http://schemas.microsoft.com/office/powerpoint/2010/main" val="18223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6"/>
            <a:ext cx="6840760" cy="45605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5013176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20 века отмечено новым всплеском интереса классических композиторов к саксофону. В 1920 годы, в свои сочинения его ввели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Дариюс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Мийо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Жерментайфер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Морис Равель. Кроме того, проникший в Европу джаз, где саксофон стал одним из доминирующих инструментов, имел большой успех.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 предопределило триумфальное возвращение саксофона и его необычайную популярность в музыке 20 века.</a:t>
            </a:r>
          </a:p>
        </p:txBody>
      </p:sp>
    </p:spTree>
    <p:extLst>
      <p:ext uri="{BB962C8B-B14F-4D97-AF65-F5344CB8AC3E}">
        <p14:creationId xmlns:p14="http://schemas.microsoft.com/office/powerpoint/2010/main" val="260824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r\Desktop\картинки для Ольги\адольф молодо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42" y="1484784"/>
            <a:ext cx="717679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7261" y="260648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Неизвестный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САКСофон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949280"/>
            <a:ext cx="81525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и представила Ратушная Ольга Владимировна –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по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классу саксофона МБУДО г. Казани «Детская музыкальная школа № 4»</a:t>
            </a:r>
          </a:p>
        </p:txBody>
      </p:sp>
    </p:spTree>
    <p:extLst>
      <p:ext uri="{BB962C8B-B14F-4D97-AF65-F5344CB8AC3E}">
        <p14:creationId xmlns:p14="http://schemas.microsoft.com/office/powerpoint/2010/main" val="17585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979</TotalTime>
  <Words>550</Words>
  <Application>Microsoft Office PowerPoint</Application>
  <PresentationFormat>Экран (4:3)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dir</dc:creator>
  <cp:lastModifiedBy>dirvideo</cp:lastModifiedBy>
  <cp:revision>32</cp:revision>
  <cp:lastPrinted>2019-09-16T05:06:13Z</cp:lastPrinted>
  <dcterms:created xsi:type="dcterms:W3CDTF">2016-04-24T11:55:23Z</dcterms:created>
  <dcterms:modified xsi:type="dcterms:W3CDTF">2019-09-16T15:41:42Z</dcterms:modified>
</cp:coreProperties>
</file>