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62" r:id="rId2"/>
    <p:sldId id="258" r:id="rId3"/>
    <p:sldId id="260" r:id="rId4"/>
    <p:sldId id="261" r:id="rId5"/>
    <p:sldId id="268" r:id="rId6"/>
    <p:sldId id="259" r:id="rId7"/>
    <p:sldId id="264" r:id="rId8"/>
    <p:sldId id="265" r:id="rId9"/>
    <p:sldId id="267" r:id="rId10"/>
    <p:sldId id="25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237" autoAdjust="0"/>
  </p:normalViewPr>
  <p:slideViewPr>
    <p:cSldViewPr>
      <p:cViewPr varScale="1">
        <p:scale>
          <a:sx n="96" d="100"/>
          <a:sy n="96" d="100"/>
        </p:scale>
        <p:origin x="20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B1901-29FB-40EC-A753-6131915F1A6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93E89-C32B-4C25-B8F8-642F8D8DD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2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3E89-C32B-4C25-B8F8-642F8D8DD1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0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3E89-C32B-4C25-B8F8-642F8D8DD1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8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3E89-C32B-4C25-B8F8-642F8D8DD1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6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3E89-C32B-4C25-B8F8-642F8D8DD1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5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3E89-C32B-4C25-B8F8-642F8D8DD1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1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3E89-C32B-4C25-B8F8-642F8D8DD1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8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3E89-C32B-4C25-B8F8-642F8D8DD1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7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3E89-C32B-4C25-B8F8-642F8D8DD1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1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3E89-C32B-4C25-B8F8-642F8D8DD1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7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3E89-C32B-4C25-B8F8-642F8D8DD1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9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D90DC6-D5C9-4567-BD47-523AA350B08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BD2499-DA8A-426A-B6CD-0B7D77282D7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r\Desktop\картинки для Ольги\адольф сак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162"/>
            <a:ext cx="4384887" cy="57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4107" y="46516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1814-1894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3322710"/>
            <a:ext cx="35283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Адольф (Антуан Жозеф) Сакс родился 6 ноября 1814 года в городе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(Бельгия). Бельгийский изобретатель  музыкальных инструментов,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изобретением саксофона.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Адольфа, Шарль Жозеф Сакс, был известным мастером духовых инструментов, самоучкой.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способности и интерес к конструированию передались детям мастера, и более всего старшему из 11 детей – Адольфу. </a:t>
            </a:r>
          </a:p>
        </p:txBody>
      </p:sp>
    </p:spTree>
    <p:extLst>
      <p:ext uri="{BB962C8B-B14F-4D97-AF65-F5344CB8AC3E}">
        <p14:creationId xmlns:p14="http://schemas.microsoft.com/office/powerpoint/2010/main" val="6762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\Desktop\картинки для Ольги\адольф молод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42" y="1484784"/>
            <a:ext cx="71767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7261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САКСофон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949280"/>
            <a:ext cx="8152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и представила Ратушная Ольга Владимировна –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классу саксофона МБУДО г. Казани «Детская музыкальная школа № 4»</a:t>
            </a:r>
          </a:p>
        </p:txBody>
      </p:sp>
    </p:spTree>
    <p:extLst>
      <p:ext uri="{BB962C8B-B14F-4D97-AF65-F5344CB8AC3E}">
        <p14:creationId xmlns:p14="http://schemas.microsoft.com/office/powerpoint/2010/main" val="17585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r\Desktop\картинки для Ольги\линан стар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826"/>
            <a:ext cx="5904656" cy="37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22108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Бельгия. Провинция Намюр. Динан.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047" y="5085184"/>
            <a:ext cx="80638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1836 году Сакс из Бельгии эмигрирует во Францию. У него много последователей и не меньше врагов. В 1842 году он открывает в Париже фабрику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инструментов, где  и получил широкую известность, как изобретатель и проектировщик.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Сакс усовершенствовал многие духовые инструменты. Создал целую группу инструментов для военных духовых оркестров «саксгорны».</a:t>
            </a:r>
          </a:p>
        </p:txBody>
      </p:sp>
    </p:spTree>
    <p:extLst>
      <p:ext uri="{BB962C8B-B14F-4D97-AF65-F5344CB8AC3E}">
        <p14:creationId xmlns:p14="http://schemas.microsoft.com/office/powerpoint/2010/main" val="6762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r\Desktop\картинки для Ольги\сак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882"/>
            <a:ext cx="3288663" cy="130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ir\Desktop\картинки для Ольги\20485835-Various-Kind-of-Brown-Vintage-Woodwind-Instrumen-Soprano-Saxophone-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52" y="3541664"/>
            <a:ext cx="48163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661248"/>
            <a:ext cx="410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4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4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7828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саксофон был собран в 1842 году.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71530"/>
            <a:ext cx="8222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мировую известность принесло изобретение саксофона. Адольф Сакс взял кларнет, заменил дерево металлом, приспособил более удобный мундштук и изменил сечение,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расширяющимся к низу, снабдив новый инструмент более прогрессивной гобойной и флейтовой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аппликатурой.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840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на саксофон получен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1846 года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2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r\Desktop\картинки для Ольги\берлио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520280" cy="33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0506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Адольфа, автор слова «САКСОФОН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Г.Берлиоз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dir\Desktop\картинки для Ольги\2624915_b7c037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953000" cy="29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332656"/>
            <a:ext cx="5124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композиторы Франции восторженно отозвались о новом инструменте. С 1857 года Адольф Сакс вел класс саксофона в Парижской консерватории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школе игры на всех изобретенных им инструментах. Сакс назвал свой первый сконструированный инструмент «мундштучным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офиклеидом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«саксофон» было предложено несколько лет спустя Гектором Берлиозом, который был другом изобретателя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Берлиоз же стал автором первого сочинения с участием саксофона – хорала для голоса и шести духовых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6762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76256" y="332656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Монмартр.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ir\Desktop\картинки для Ольги\кладбище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1" y="423553"/>
            <a:ext cx="6248712" cy="37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147224" cy="338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4299" y="4198251"/>
            <a:ext cx="5147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вскоре Сакс стал жертвой недобросовестной конкуренции. Другие мастера музыкальных инструментов неоднократно подавали на него в суд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обвиняя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плагиате.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итоге судебные расходы разорили Сакса, его фирма по производству музыкальных инструментов обанкротилась, </a:t>
            </a:r>
          </a:p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многолетние тяжбы подорвали его здоровье. Прожив долгую жизнь, Сакс не дожил до эпохи джаза и умер в бедности. </a:t>
            </a:r>
          </a:p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похоронен на кладбище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3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ir\Desktop\картинки для Ольги\дина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ir\Desktop\картинки для Ольги\мос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243335" cy="28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ir\Desktop\картинки для Ольги\динан памятн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751396"/>
            <a:ext cx="1320698" cy="22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dir\Desktop\картинки для Ольги\mg70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42" y="3744905"/>
            <a:ext cx="14030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3950" y="4276253"/>
            <a:ext cx="58401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могут принимать участие классические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саксофонисты, любой национальности, не старше 30 лет.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произвольной программе можно играть на любом саксофоне,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для исполнения обязательной программы разрешен только альт.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3263655"/>
            <a:ext cx="8563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 дни, раз в 4 года, в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Международный конкурс Адольфа Сакса.</a:t>
            </a:r>
          </a:p>
        </p:txBody>
      </p:sp>
    </p:spTree>
    <p:extLst>
      <p:ext uri="{BB962C8B-B14F-4D97-AF65-F5344CB8AC3E}">
        <p14:creationId xmlns:p14="http://schemas.microsoft.com/office/powerpoint/2010/main" val="6762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dir\Desktop\картинки для Ольги\колес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5454"/>
            <a:ext cx="2714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ir\Desktop\картинки для Ольги\konkurs-Saksa-v-Dinane-1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32655"/>
            <a:ext cx="4863132" cy="38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941" y="4241899"/>
            <a:ext cx="8410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КОЛЕСОВ - 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саксофонистов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единственный Российский саксофонист,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получивший Гран-При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конкурсе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r\Desktop\картинки для Ольги\деньг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9746"/>
            <a:ext cx="5093670" cy="52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3429000"/>
            <a:ext cx="27151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Адольф Сакс был изображен на банкноте в 200 франков, находившейся в обращении до введения в Бельгии евро. </a:t>
            </a:r>
          </a:p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обратной стороне этой банкноты были изображены силуэты саксофонистов и силуэт собора и цитадели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он был изображен на Бельгийской марке 1973 года.</a:t>
            </a:r>
          </a:p>
        </p:txBody>
      </p:sp>
    </p:spTree>
    <p:extLst>
      <p:ext uri="{BB962C8B-B14F-4D97-AF65-F5344CB8AC3E}">
        <p14:creationId xmlns:p14="http://schemas.microsoft.com/office/powerpoint/2010/main" val="18223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840760" cy="45605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01317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20 века отмечено новым всплеском интереса классических композиторов к саксофону. В 1920 годы, в свои сочинения его ввели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Дариюс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Мийо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Жерментайфер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Морис Равель. Кроме того, проникший в Европу джаз, где саксофон стал одним из доминирующих инструментов, имел большой успех.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 предопределило триумфальное возвращение саксофона и его необычайную популярность в музыке 20 века.</a:t>
            </a:r>
          </a:p>
        </p:txBody>
      </p:sp>
    </p:spTree>
    <p:extLst>
      <p:ext uri="{BB962C8B-B14F-4D97-AF65-F5344CB8AC3E}">
        <p14:creationId xmlns:p14="http://schemas.microsoft.com/office/powerpoint/2010/main" val="26082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979</TotalTime>
  <Words>550</Words>
  <Application>Microsoft Office PowerPoint</Application>
  <PresentationFormat>Экран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</dc:creator>
  <cp:lastModifiedBy>dirvideo</cp:lastModifiedBy>
  <cp:revision>32</cp:revision>
  <cp:lastPrinted>2019-09-16T05:06:13Z</cp:lastPrinted>
  <dcterms:created xsi:type="dcterms:W3CDTF">2016-04-24T11:55:23Z</dcterms:created>
  <dcterms:modified xsi:type="dcterms:W3CDTF">2019-09-16T15:41:42Z</dcterms:modified>
</cp:coreProperties>
</file>