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60" r:id="rId2"/>
    <p:sldId id="271" r:id="rId3"/>
    <p:sldId id="272" r:id="rId4"/>
    <p:sldId id="268" r:id="rId5"/>
    <p:sldId id="256" r:id="rId6"/>
    <p:sldId id="257" r:id="rId7"/>
    <p:sldId id="259" r:id="rId8"/>
    <p:sldId id="263" r:id="rId9"/>
    <p:sldId id="264" r:id="rId10"/>
    <p:sldId id="265" r:id="rId11"/>
    <p:sldId id="266" r:id="rId12"/>
    <p:sldId id="258" r:id="rId13"/>
    <p:sldId id="273" r:id="rId14"/>
    <p:sldId id="274" r:id="rId15"/>
    <p:sldId id="275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222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139C4D8-FA52-49CA-B8B0-053171116DFA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7FFEA64-5CFA-4E52-A073-F3793696120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83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C4D8-FA52-49CA-B8B0-053171116DFA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EA64-5CFA-4E52-A073-F37936961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1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C4D8-FA52-49CA-B8B0-053171116DFA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EA64-5CFA-4E52-A073-F3793696120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928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C4D8-FA52-49CA-B8B0-053171116DFA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EA64-5CFA-4E52-A073-F3793696120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269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C4D8-FA52-49CA-B8B0-053171116DFA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EA64-5CFA-4E52-A073-F37936961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151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C4D8-FA52-49CA-B8B0-053171116DFA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EA64-5CFA-4E52-A073-F3793696120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89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C4D8-FA52-49CA-B8B0-053171116DFA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EA64-5CFA-4E52-A073-F3793696120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111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C4D8-FA52-49CA-B8B0-053171116DFA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EA64-5CFA-4E52-A073-F3793696120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319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C4D8-FA52-49CA-B8B0-053171116DFA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EA64-5CFA-4E52-A073-F3793696120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06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C4D8-FA52-49CA-B8B0-053171116DFA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EA64-5CFA-4E52-A073-F37936961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75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C4D8-FA52-49CA-B8B0-053171116DFA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EA64-5CFA-4E52-A073-F3793696120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690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C4D8-FA52-49CA-B8B0-053171116DFA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EA64-5CFA-4E52-A073-F37936961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21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C4D8-FA52-49CA-B8B0-053171116DFA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EA64-5CFA-4E52-A073-F3793696120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02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C4D8-FA52-49CA-B8B0-053171116DFA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EA64-5CFA-4E52-A073-F3793696120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88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C4D8-FA52-49CA-B8B0-053171116DFA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EA64-5CFA-4E52-A073-F37936961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88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C4D8-FA52-49CA-B8B0-053171116DFA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EA64-5CFA-4E52-A073-F3793696120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66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C4D8-FA52-49CA-B8B0-053171116DFA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EA64-5CFA-4E52-A073-F37936961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61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39C4D8-FA52-49CA-B8B0-053171116DFA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FFEA64-5CFA-4E52-A073-F37936961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3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ogi.ru/" TargetMode="External"/><Relationship Id="rId2" Type="http://schemas.openxmlformats.org/officeDocument/2006/relationships/hyperlink" Target="http://www.mrkm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zubova-poliana.narod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1138991" y="718677"/>
            <a:ext cx="9601196" cy="125518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«Мордовский национальный костюм»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2221" y="1973863"/>
            <a:ext cx="37057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Вельмакина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9 класса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ГКОШИ РМ «Кочелаевская 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– интернат»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Плеханова О.И.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6431" y="5390183"/>
            <a:ext cx="2406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Кочелаево 2015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3" t="28888" r="54842" b="42282"/>
          <a:stretch/>
        </p:blipFill>
        <p:spPr>
          <a:xfrm>
            <a:off x="2931694" y="2238231"/>
            <a:ext cx="1804737" cy="288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7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</a:t>
            </a:r>
            <a:endParaRPr lang="ru-RU" dirty="0"/>
          </a:p>
        </p:txBody>
      </p:sp>
      <p:sp>
        <p:nvSpPr>
          <p:cNvPr id="18" name="Объект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Набедреннкрашение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err="1">
                <a:solidFill>
                  <a:schemeClr val="bg1"/>
                </a:solidFill>
              </a:rPr>
              <a:t>пулай</a:t>
            </a:r>
            <a:endParaRPr lang="ru-RU" dirty="0"/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1295401" y="2689011"/>
            <a:ext cx="2695575" cy="3186857"/>
            <a:chOff x="-68" y="890"/>
            <a:chExt cx="1452" cy="1552"/>
          </a:xfrm>
        </p:grpSpPr>
        <p:pic>
          <p:nvPicPr>
            <p:cNvPr id="7" name="Picture 7" descr="costume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890"/>
              <a:ext cx="1084" cy="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-68" y="2069"/>
              <a:ext cx="1452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42988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42988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42988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42988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800"/>
                <a:t>Нагрудная застежка (сюлгам)</a:t>
              </a:r>
            </a:p>
          </p:txBody>
        </p:sp>
      </p:grpSp>
      <p:grpSp>
        <p:nvGrpSpPr>
          <p:cNvPr id="25" name="Group 19"/>
          <p:cNvGrpSpPr>
            <a:grpSpLocks/>
          </p:cNvGrpSpPr>
          <p:nvPr/>
        </p:nvGrpSpPr>
        <p:grpSpPr bwMode="auto">
          <a:xfrm>
            <a:off x="4155568" y="2675101"/>
            <a:ext cx="2609850" cy="2529309"/>
            <a:chOff x="3878" y="1888"/>
            <a:chExt cx="1406" cy="1443"/>
          </a:xfrm>
        </p:grpSpPr>
        <p:pic>
          <p:nvPicPr>
            <p:cNvPr id="26" name="Picture 17" descr="пулай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1888"/>
              <a:ext cx="1180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3878" y="3113"/>
              <a:ext cx="1406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42988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42988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42988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42988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800" dirty="0" smtClean="0">
                  <a:solidFill>
                    <a:schemeClr val="bg1"/>
                  </a:solidFill>
                </a:rPr>
                <a:t>й)</a:t>
              </a:r>
              <a:endParaRPr lang="ru-RU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12"/>
          <p:cNvGrpSpPr>
            <a:grpSpLocks/>
          </p:cNvGrpSpPr>
          <p:nvPr/>
        </p:nvGrpSpPr>
        <p:grpSpPr bwMode="auto">
          <a:xfrm>
            <a:off x="9044393" y="2827547"/>
            <a:ext cx="2441575" cy="2340853"/>
            <a:chOff x="1746" y="1026"/>
            <a:chExt cx="1315" cy="1443"/>
          </a:xfrm>
        </p:grpSpPr>
        <p:pic>
          <p:nvPicPr>
            <p:cNvPr id="29" name="Picture 10" descr="поясные украшения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1026"/>
              <a:ext cx="1136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1746" y="2251"/>
              <a:ext cx="1315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42988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42988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42988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42988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800" dirty="0" smtClean="0">
                  <a:solidFill>
                    <a:schemeClr val="bg1"/>
                  </a:solidFill>
                </a:rPr>
                <a:t>)</a:t>
              </a:r>
              <a:endParaRPr lang="ru-RU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24"/>
          <p:cNvGrpSpPr>
            <a:grpSpLocks/>
          </p:cNvGrpSpPr>
          <p:nvPr/>
        </p:nvGrpSpPr>
        <p:grpSpPr bwMode="auto">
          <a:xfrm>
            <a:off x="6429901" y="3335261"/>
            <a:ext cx="3032125" cy="2602400"/>
            <a:chOff x="295" y="2701"/>
            <a:chExt cx="1633" cy="1487"/>
          </a:xfrm>
        </p:grpSpPr>
        <p:pic>
          <p:nvPicPr>
            <p:cNvPr id="32" name="Picture 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704"/>
              <a:ext cx="1134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 Box 23"/>
            <p:cNvSpPr txBox="1">
              <a:spLocks noChangeArrowheads="1"/>
            </p:cNvSpPr>
            <p:nvPr/>
          </p:nvSpPr>
          <p:spPr bwMode="auto">
            <a:xfrm>
              <a:off x="295" y="3657"/>
              <a:ext cx="1633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42988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42988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42988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42988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800" dirty="0"/>
                <a:t>Браслет (</a:t>
              </a:r>
              <a:r>
                <a:rPr lang="ru-RU" sz="1800" dirty="0" err="1"/>
                <a:t>кятькст</a:t>
              </a:r>
              <a:r>
                <a:rPr lang="ru-RU" sz="1800" dirty="0"/>
                <a:t> м., </a:t>
              </a:r>
              <a:r>
                <a:rPr lang="ru-RU" sz="1800" dirty="0" err="1"/>
                <a:t>кетькст</a:t>
              </a:r>
              <a:r>
                <a:rPr lang="ru-RU" sz="1800" dirty="0"/>
                <a:t> э.) и перстни (</a:t>
              </a:r>
              <a:r>
                <a:rPr lang="ru-RU" sz="1800" dirty="0" err="1"/>
                <a:t>суркст</a:t>
              </a:r>
              <a:r>
                <a:rPr lang="ru-RU" sz="1800" dirty="0"/>
                <a:t>)</a:t>
              </a:r>
            </a:p>
          </p:txBody>
        </p:sp>
        <p:pic>
          <p:nvPicPr>
            <p:cNvPr id="34" name="Picture 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" y="2701"/>
              <a:ext cx="1134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467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520" y="982132"/>
            <a:ext cx="9657078" cy="1303867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Эрзянская вышивка       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Мокшанская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вышивка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65" y="2621279"/>
            <a:ext cx="4127269" cy="338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79" y="3236495"/>
            <a:ext cx="5390502" cy="277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585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1126" y="2399186"/>
            <a:ext cx="2963778" cy="32174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32294" y="818594"/>
            <a:ext cx="4586454" cy="2150533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</a:t>
            </a:r>
            <a:r>
              <a:rPr lang="ru-RU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мордовский костюм еще сохранился у мокши как повседневный, так и праздничный. Эрзянки же надевают его лишь по праздникам или на концерты.</a:t>
            </a:r>
            <a:r>
              <a:rPr 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/>
              <a:t/>
            </a:r>
            <a:br>
              <a:rPr lang="ru-RU" sz="2000" b="1" i="1" dirty="0"/>
            </a:b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65" y="1203604"/>
            <a:ext cx="5022129" cy="37665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6146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4874" y="733925"/>
            <a:ext cx="40065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тоже люблю выступать на сцене, петь мордовские песни в красивом мордовском костюме. 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ою в ансамбле.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94" y="1998744"/>
            <a:ext cx="6376737" cy="35869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3" t="28888" r="54842" b="42282"/>
          <a:stretch/>
        </p:blipFill>
        <p:spPr>
          <a:xfrm>
            <a:off x="1624264" y="3006085"/>
            <a:ext cx="1696452" cy="257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9726" y="1263316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я занимаюсь танцами, многие из которых также танцуем в нарядных мордовских костюмах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16" y="3221454"/>
            <a:ext cx="3324726" cy="24935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18" y="1263316"/>
            <a:ext cx="5422231" cy="406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9788" y="878306"/>
            <a:ext cx="5137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769" y="1339971"/>
            <a:ext cx="53480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Мордовский национальный костюм нарядный и удобный. Глядя на него, сразу можно понять, какой в представлении народа была красота. И не только сам костюм у мордвы всегда являлся произведением искусства. Искусством, передававшимся из поколения в поколение, было умение надевать и носить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работы над  проектом мне был очень интересен.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806" y="1636293"/>
            <a:ext cx="4922815" cy="35613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1987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1369" y="991673"/>
            <a:ext cx="9865217" cy="422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Литература:  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Белицер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В.Н. Народная одежда мордвы. М.: Наука, 1973г.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Воронин И.Д. Достопримечательности Мордовии. Мордовское книжное издательство. 1982г.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Мордовский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народный костюм : альбом / авт.-сост. Т. П. Прокина ; пер. на англ. яз. Н. Н.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Плеханкова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фот. Б. А.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Тишулин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Саранск :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Мордов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кн. изд-во, 2007. – 464 с.   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Память. Мордовия. Энциклопедический справочник. Саранск: Морд.    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 книжн. изд-во, 1994 г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Юшкин Ю.Ф.  Мордовия. Народное искусство. Саранск. Мордовское книжное издательство.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1985г.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Интернет-источники  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http://www.mrkm.ru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, 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http://www.itogi.ru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, 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ru-RU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zubova-poliana.narod.ru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3630" y="1263315"/>
            <a:ext cx="975761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познакомить с богатством мордовской народной одежды, ее эстетическими достоинствами, пластическими возможностями и своеобразием манер ношения.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подойти к костюму как своеобразной области декоративно-прикладного творчества мордвы, где тесно переплетались его виды, а также показать, как в нем воплощалось понятие народа об идеальном облике людей своей нации во взаимосвязи с окружающей природой, жизнью, культурой.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85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81663" y="896506"/>
            <a:ext cx="608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мордовского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народа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9" descr="P123050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0979" y="2634916"/>
            <a:ext cx="3885935" cy="33129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31757" y="2490538"/>
            <a:ext cx="4993105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Мордовскому   костюму  – более 150 лет, создан он был, примерно, в 1850 году и передавался из рук в руки в течение шести поколений. 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Своеобразие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богатство мордовского женского костюма зафиксированы в многочисленных письменных источниках 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038474" y="1465211"/>
            <a:ext cx="457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Мордовка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Гравюра из книги А.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Олеария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«Описание путешествия в Московию… и обратно» 1643г.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53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917022"/>
            <a:ext cx="6241816" cy="897243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Я родилась и проживаю в селе Новое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Пшенево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живут русские и мордва. 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1814265"/>
            <a:ext cx="6241816" cy="2462788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мордовского народа выделяют два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субэтноса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мордвы-мокши и мордвы-эрзи. Естественно, их национальные костюмы различались в зависимости от традиций этих локальных групп. Но были в костюмах и общие черты: белый холст как основной материал,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туникообразный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покрой рубах, отделка вышивкой, украшения из монет, раковин и бисера.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179" y="917022"/>
            <a:ext cx="3324727" cy="49621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6045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6168" y="136782"/>
            <a:ext cx="10515600" cy="1233488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Мордовский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костюм мужчин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23873" y="1233488"/>
            <a:ext cx="6926179" cy="49844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частями мужского костюма у мокши и эрзи была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рубаха (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панар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штаны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понскт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Их шили из домотканого холста. . На повседневную рубаху употребляли более грубый холст, праздничную и подвенечную рубаху шили из более тонкого холста. Украшала рубаху вышивка, выполненная крестом. Рубаху обязательно подпоясывали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поясом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кушаком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Верхней одеждой были суконные кафтаны и овчинные полушубки. </a:t>
            </a:r>
            <a:endParaRPr lang="ru-RU" sz="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448" y="1334175"/>
            <a:ext cx="2271933" cy="45905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10680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113" y="240625"/>
            <a:ext cx="5159829" cy="61361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Эрзянский женский костюм.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5374" y="854242"/>
            <a:ext cx="6449194" cy="5508944"/>
          </a:xfrm>
        </p:spPr>
        <p:txBody>
          <a:bodyPr>
            <a:normAutofit fontScale="92500"/>
          </a:bodyPr>
          <a:lstStyle/>
          <a:p>
            <a:r>
              <a:rPr lang="ru-RU" sz="2000" dirty="0"/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нательной одеждой женщин была рубаха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туникообразного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покроя.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Эрзянская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рубаха (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панар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паля,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сшивалась из двух полотнищ холста. Она имела четыре шва посередине груди и спины , два по бокам. Главным украшением рубахи была вышивка , очень плотная. По праздникам поверх нижней рубахи девушки и молодые женщины надевали богато вышитую рубаху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Поверх рубахи эрзянки надевали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нагрудные и поясные украшения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 нагрудным относятся бисерные воротники, ожерелья и медная застежка в виде обруча с рядами бус, цепочек и жетонов. Поясные украшения замужних эрзянок состояли из передника, поясных полотенец и набедренника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пулагай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эрзянок типичны были высокие головные уборы на твердой основе с длинной, спускавшейся на спину лопастью из холста, вышитой и украшенной блестками.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14" y="740229"/>
            <a:ext cx="2976725" cy="53958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2123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35303" y="302308"/>
            <a:ext cx="5444575" cy="985444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Мокшанский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женский костюм.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54040" y="938836"/>
            <a:ext cx="6621318" cy="5149143"/>
          </a:xfrm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Рубаха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мокши (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панар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несколько отличалась от эрзянской . Она шилась из трех полотнищ холста. Рубаху богато вышивали, расположение вышивки в основном соответствовало эрзянской рубахе.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Мокшанки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носили рубахи значительно короче, чем эрзянки, до колена. Особенностью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мокшанского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костюма является его многослойность. Поверх нижней рубахи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мокшанки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надевали нечетное количество рубах. Каждая из них была короче другой и открывала вышивку на нижней рубахе. Такой многослойный костюм делал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делал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фигуру женщины широкой и округлой.</a:t>
            </a:r>
          </a:p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Одежда расцвечивается нарядными боковыми подвесками, расположенными симметрично по бокам, и разнообразными бусами на груди. Декоративным центром нагрудных украшений является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застежка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закалывает ворот рубахи (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сюлгам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Для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мокшанок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типичны были двурогие головные уборы,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тюрбанообразные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повязки.</a:t>
            </a:r>
          </a:p>
          <a:p>
            <a:pPr algn="l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84" y="650651"/>
            <a:ext cx="2752557" cy="5135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44087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Головные уборы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5" descr="панга00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2" y="2545080"/>
            <a:ext cx="2277687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пан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363" y="3052449"/>
            <a:ext cx="274955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панго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05" y="3052448"/>
            <a:ext cx="24003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соро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237" y="2636047"/>
            <a:ext cx="222250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7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Обувь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80" y="2557463"/>
            <a:ext cx="264724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093" y="2664618"/>
            <a:ext cx="3370262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81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341</TotalTime>
  <Words>437</Words>
  <Application>Microsoft Office PowerPoint</Application>
  <PresentationFormat>Широкоэкранный</PresentationFormat>
  <Paragraphs>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Garamond</vt:lpstr>
      <vt:lpstr>Times New Roman</vt:lpstr>
      <vt:lpstr>Натуральные материалы</vt:lpstr>
      <vt:lpstr>Проект «Мордовский национальный костюм»</vt:lpstr>
      <vt:lpstr>Презентация PowerPoint</vt:lpstr>
      <vt:lpstr>Презентация PowerPoint</vt:lpstr>
      <vt:lpstr>    Я родилась и проживаю в селе Новое Пшенево, где живут русские и мордва. </vt:lpstr>
      <vt:lpstr> Мордовский народный костюм мужчин</vt:lpstr>
      <vt:lpstr>Эрзянский женский костюм.</vt:lpstr>
      <vt:lpstr>Мокшанский женский костюм. </vt:lpstr>
      <vt:lpstr>Головные уборы</vt:lpstr>
      <vt:lpstr>Обувь</vt:lpstr>
      <vt:lpstr>Украшения</vt:lpstr>
      <vt:lpstr>Эрзянская вышивка        Мокшанская вышивка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Мордовский народный костюм мужчин</dc:title>
  <dc:creator>Малеева</dc:creator>
  <cp:lastModifiedBy>RePack by Diakov</cp:lastModifiedBy>
  <cp:revision>57</cp:revision>
  <dcterms:created xsi:type="dcterms:W3CDTF">2014-03-16T15:10:58Z</dcterms:created>
  <dcterms:modified xsi:type="dcterms:W3CDTF">2015-11-02T17:10:43Z</dcterms:modified>
</cp:coreProperties>
</file>