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79" r:id="rId3"/>
    <p:sldId id="262" r:id="rId4"/>
    <p:sldId id="257" r:id="rId5"/>
    <p:sldId id="263" r:id="rId6"/>
    <p:sldId id="258" r:id="rId7"/>
    <p:sldId id="266" r:id="rId8"/>
    <p:sldId id="265" r:id="rId9"/>
    <p:sldId id="267" r:id="rId10"/>
    <p:sldId id="268" r:id="rId11"/>
    <p:sldId id="275" r:id="rId12"/>
    <p:sldId id="276" r:id="rId13"/>
    <p:sldId id="270" r:id="rId14"/>
    <p:sldId id="264" r:id="rId15"/>
    <p:sldId id="271" r:id="rId16"/>
    <p:sldId id="272" r:id="rId17"/>
    <p:sldId id="273" r:id="rId18"/>
    <p:sldId id="274" r:id="rId19"/>
    <p:sldId id="277" r:id="rId20"/>
    <p:sldId id="278" r:id="rId21"/>
    <p:sldId id="281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3" autoAdjust="0"/>
    <p:restoredTop sz="94660"/>
  </p:normalViewPr>
  <p:slideViewPr>
    <p:cSldViewPr>
      <p:cViewPr varScale="1">
        <p:scale>
          <a:sx n="119" d="100"/>
          <a:sy n="11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8066CA-A206-453C-9F93-916525974E56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0E9832-E9A3-4213-9459-0BED7EC93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ahdetki.ru/Stihi_dlya_detey/2012/11/26/korotkie-stihi-pro-ose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img-fotki.yandex.ru/get/6423/91397304.8/0_75598_32bd15a1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5286388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Автор: Петухова Наталия Владимировна </a:t>
            </a:r>
          </a:p>
          <a:p>
            <a:r>
              <a:rPr lang="ru-RU" sz="1400" dirty="0" smtClean="0"/>
              <a:t>МБОУ ДО «БЦДО», педагог дополнительного образования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150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Овощи  и  фрукты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Мы корзину овощей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С огорода принесли.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Для салатов и борщей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Пригодятся нам они!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953000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img1.liveinternet.ru/images/attach/c/3/78/73/78073439_244090svet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686800" cy="500066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Всех размеров и цветов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Овощи и фрукты.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Хватит их на десять ртов,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Запасай продукты.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3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953000"/>
            <a:ext cx="4762500" cy="1905000"/>
          </a:xfrm>
          <a:prstGeom prst="rect">
            <a:avLst/>
          </a:prstGeom>
          <a:noFill/>
        </p:spPr>
      </p:pic>
      <p:pic>
        <p:nvPicPr>
          <p:cNvPr id="4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www.kazved.ru/Thumbnail.aspx?w=670&amp;img=/uploadimg/22356_269376_yarma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578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Грибы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Подосиновик стоит,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Шляпка красная горит.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Рядом вылезли лисички -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Желто-рыжие сестрички…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6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953000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00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infofishing.ru/uploads/posts/2011-12/1322837263_lisi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Ягоды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В лесу на болоте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Вы </a:t>
            </a:r>
            <a:r>
              <a:rPr lang="ru-RU" b="1" dirty="0" smtClean="0">
                <a:latin typeface="Comic Sans MS" pitchFamily="66" charset="0"/>
              </a:rPr>
              <a:t>клюкву</a:t>
            </a:r>
            <a:r>
              <a:rPr lang="ru-RU" dirty="0" smtClean="0">
                <a:latin typeface="Comic Sans MS" pitchFamily="66" charset="0"/>
              </a:rPr>
              <a:t> найдёте.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В плетёной корзине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Домой принесёте.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953000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6" name="Picture 6" descr="http://img-fotki.yandex.ru/get/4505/elenakravco.1c/0_47468_b8d8f9b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Осень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357299"/>
            <a:ext cx="4572000" cy="417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Если на деревьях листья пожелтели,</a:t>
            </a:r>
          </a:p>
          <a:p>
            <a:r>
              <a:rPr lang="ru-RU" sz="3200" dirty="0" smtClean="0">
                <a:latin typeface="Comic Sans MS" pitchFamily="66" charset="0"/>
              </a:rPr>
              <a:t>Если в край далекий птицы улетели,</a:t>
            </a:r>
          </a:p>
          <a:p>
            <a:r>
              <a:rPr lang="ru-RU" sz="3200" dirty="0" smtClean="0">
                <a:latin typeface="Comic Sans MS" pitchFamily="66" charset="0"/>
              </a:rPr>
              <a:t>Если небо хмурое, если дождик  льется,</a:t>
            </a:r>
          </a:p>
          <a:p>
            <a:r>
              <a:rPr lang="ru-RU" sz="3200" dirty="0" smtClean="0">
                <a:latin typeface="Comic Sans MS" pitchFamily="66" charset="0"/>
              </a:rPr>
              <a:t>Это время года осенью зовется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5" name="Picture 2" descr="http://stat20.privet.ru/lr/0b28bfa71291ab5e56e45713e055868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143512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Поздняя осень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У берега несмело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Ложится хрупкий лёд.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Печально туча серая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По дну пруда плывёт.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Суровой дышит осенью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Прозрачная вода.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Деревья листья сбросили,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Встречая холода.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2226" name="Picture 2" descr="http://img-fotki.yandex.ru/get/4612/104967700.13/0_721cb_ed177276_L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286364"/>
            <a:ext cx="476250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D:\фотошоп\1318475487_22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Используемые  источники информации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hlinkClick r:id="rId2"/>
              </a:rPr>
              <a:t>http://ahdetki.ru/Stihi_dlya_detey/2012/11/26/korotkie-stihi-pro-osen.html#ixzz2dwIV3Zyx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http://mir-animashki.com/photo/vremena_goda/vesna/osen/61-0-2686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Зубкова В</a:t>
            </a:r>
            <a:r>
              <a:rPr lang="ru-RU" dirty="0" smtClean="0">
                <a:solidFill>
                  <a:srgbClr val="C00000"/>
                </a:solidFill>
              </a:rPr>
              <a:t>., Крошка-календарь</a:t>
            </a:r>
            <a:r>
              <a:rPr lang="ru-RU" dirty="0" smtClean="0">
                <a:solidFill>
                  <a:srgbClr val="C00000"/>
                </a:solidFill>
              </a:rPr>
              <a:t>, М., «</a:t>
            </a:r>
            <a:r>
              <a:rPr lang="ru-RU" dirty="0" err="1" smtClean="0">
                <a:solidFill>
                  <a:srgbClr val="C00000"/>
                </a:solidFill>
              </a:rPr>
              <a:t>Азбукварик</a:t>
            </a:r>
            <a:r>
              <a:rPr lang="ru-RU" dirty="0" smtClean="0">
                <a:solidFill>
                  <a:srgbClr val="C00000"/>
                </a:solidFill>
              </a:rPr>
              <a:t> Групп», 2011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Золотая осень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Осень к нам пришла с дождём,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Меньше солнца с каждым днём.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Листья жёлтые кружат,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Журавли на юг летят.</a:t>
            </a:r>
            <a:endParaRPr lang="ru-RU" dirty="0"/>
          </a:p>
        </p:txBody>
      </p:sp>
      <p:pic>
        <p:nvPicPr>
          <p:cNvPr id="32770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572008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27656" name="Picture 8" descr="&amp;ZHcy;&amp;ucy;&amp;rcy;&amp;acy;&amp;vcy;&amp;lcy;&amp;icy;&amp;ncy;&amp;ycy;&amp;jcy; &amp;kcy;&amp;lcy;&amp;icy;&amp;n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54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Сентябрь, октябрь, ноябрь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Месяцы осени ветром шумят,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Дождик приносят  нам и листопад…</a:t>
            </a:r>
            <a:endParaRPr lang="ru-RU" dirty="0"/>
          </a:p>
        </p:txBody>
      </p:sp>
      <p:pic>
        <p:nvPicPr>
          <p:cNvPr id="31746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786322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26636" name="Picture 12" descr="&amp;ocy;&amp;scy;&amp;iecy;&amp;ncy;&amp;softcy;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/>
          <a:srcRect t="14146" b="14146"/>
          <a:stretch>
            <a:fillRect/>
          </a:stretch>
        </p:blipFill>
        <p:spPr bwMode="auto">
          <a:xfrm>
            <a:off x="0" y="-142875"/>
            <a:ext cx="9572625" cy="700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Листья жёлтые танцуют,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С веток падают, летят.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Эту сказку золотую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Называют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листопад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».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9938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953000"/>
            <a:ext cx="4762500" cy="1905000"/>
          </a:xfrm>
          <a:prstGeom prst="rect">
            <a:avLst/>
          </a:prstGeom>
          <a:noFill/>
        </p:spPr>
      </p:pic>
      <p:pic>
        <p:nvPicPr>
          <p:cNvPr id="8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proza.ru/pics/2011/10/26/6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Дары осени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И в садах, и в огороде,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И в лесу, и у воды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Приготовила природа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Всевозможные плоды…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38914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786322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605</TotalTime>
  <Words>98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Осень</vt:lpstr>
      <vt:lpstr>  Золотая осень </vt:lpstr>
      <vt:lpstr>Слайд 4</vt:lpstr>
      <vt:lpstr>  Сентябрь, октябрь, ноябрь  </vt:lpstr>
      <vt:lpstr>Слайд 6</vt:lpstr>
      <vt:lpstr>Листья жёлтые танцуют, С веток падают, летят. Эту сказку золотую Называют «листопад».</vt:lpstr>
      <vt:lpstr>Слайд 8</vt:lpstr>
      <vt:lpstr>Дары осени</vt:lpstr>
      <vt:lpstr>Овощи  и  фрукты  Мы корзину овощей С огорода принесли. Для салатов и борщей Пригодятся нам они! </vt:lpstr>
      <vt:lpstr>Слайд 11</vt:lpstr>
      <vt:lpstr>Всех размеров и цветов Овощи и фрукты. Хватит их на десять ртов, Запасай продукты. </vt:lpstr>
      <vt:lpstr>Слайд 13</vt:lpstr>
      <vt:lpstr>Грибы  Подосиновик стоит, Шляпка красная горит. Рядом вылезли лисички - Желто-рыжие сестрички… </vt:lpstr>
      <vt:lpstr>Слайд 15</vt:lpstr>
      <vt:lpstr>Слайд 16</vt:lpstr>
      <vt:lpstr>Ягоды</vt:lpstr>
      <vt:lpstr>Слайд 18</vt:lpstr>
      <vt:lpstr>Слайд 19</vt:lpstr>
      <vt:lpstr>Поздняя осень</vt:lpstr>
      <vt:lpstr>Слайд 21</vt:lpstr>
      <vt:lpstr>Используемые  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2013-09-04T10:01:36Z</dcterms:created>
  <dcterms:modified xsi:type="dcterms:W3CDTF">2015-12-05T11:34:38Z</dcterms:modified>
</cp:coreProperties>
</file>