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5" autoAdjust="0"/>
    <p:restoredTop sz="94660"/>
  </p:normalViewPr>
  <p:slideViewPr>
    <p:cSldViewPr>
      <p:cViewPr>
        <p:scale>
          <a:sx n="66" d="100"/>
          <a:sy n="66" d="100"/>
        </p:scale>
        <p:origin x="-63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AFDF8-8832-4C28-8FD2-77F03DB22BAE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7A857-F771-47F6-AC89-4473B157F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4288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Book Antiqua" pitchFamily="18" charset="0"/>
              </a:rPr>
              <a:t>Здоровьесберегающие технологии на занятиях по вокалу</a:t>
            </a:r>
            <a:endParaRPr lang="ru-RU" b="1" i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3143248"/>
            <a:ext cx="4896544" cy="107784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Опыт работы педагога дополнительного образования </a:t>
            </a:r>
            <a:r>
              <a:rPr lang="ru-RU" sz="160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МБУДО «ДТДМ» </a:t>
            </a:r>
            <a:r>
              <a:rPr lang="ru-RU" sz="1600" dirty="0" err="1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г.Волжского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 Волгоградской области </a:t>
            </a:r>
            <a:r>
              <a:rPr lang="ru-RU" sz="1600" dirty="0" err="1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Пушкаревой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Елены Николаевны</a:t>
            </a:r>
            <a:endParaRPr lang="ru-RU" sz="1600" dirty="0">
              <a:solidFill>
                <a:schemeClr val="accent3">
                  <a:lumMod val="50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4" name="Рисунок 3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4429132"/>
            <a:ext cx="9143999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4500570"/>
            <a:ext cx="9143999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14348" y="357167"/>
            <a:ext cx="807249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     </a:t>
            </a:r>
          </a:p>
          <a:p>
            <a:pPr algn="ctr"/>
            <a:endParaRPr lang="ru-RU" sz="2400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5400" b="1" i="1" dirty="0" smtClean="0">
                <a:solidFill>
                  <a:schemeClr val="accent3">
                    <a:lumMod val="50000"/>
                  </a:schemeClr>
                </a:solidFill>
              </a:rPr>
              <a:t>СПАСИБО ЗА ВНИМАНИЕ!</a:t>
            </a:r>
            <a:endParaRPr lang="ru-RU" sz="5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G:\Сюрприз ФОТО\Награждение по итогам 2010-2011 уч. года.jpg"/>
          <p:cNvPicPr>
            <a:picLocks noChangeAspect="1" noChangeArrowheads="1"/>
          </p:cNvPicPr>
          <p:nvPr/>
        </p:nvPicPr>
        <p:blipFill>
          <a:blip r:embed="rId3" cstate="print"/>
          <a:srcRect l="3409" t="22642" r="17045"/>
          <a:stretch>
            <a:fillRect/>
          </a:stretch>
        </p:blipFill>
        <p:spPr bwMode="auto">
          <a:xfrm>
            <a:off x="1928794" y="2714620"/>
            <a:ext cx="4500594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357686" y="5143512"/>
            <a:ext cx="3414714" cy="495288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857232"/>
            <a:ext cx="5357850" cy="242889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i="1" dirty="0" smtClean="0">
                <a:solidFill>
                  <a:schemeClr val="accent3">
                    <a:lumMod val="50000"/>
                  </a:schemeClr>
                </a:solidFill>
              </a:rPr>
              <a:t>ДЕТСКОЕ ОБЪЕДИНЕНИЕ «СЮРПРИЗ</a:t>
            </a:r>
            <a:r>
              <a:rPr lang="ru-RU" sz="1800" dirty="0" smtClean="0"/>
              <a:t>»</a:t>
            </a:r>
            <a:br>
              <a:rPr lang="ru-RU" sz="1800" dirty="0" smtClean="0"/>
            </a:br>
            <a:r>
              <a:rPr lang="ru-RU" sz="1800" b="1" dirty="0" smtClean="0"/>
              <a:t> педагог дополнительного образования          </a:t>
            </a:r>
            <a:br>
              <a:rPr lang="ru-RU" sz="1800" b="1" dirty="0" smtClean="0"/>
            </a:br>
            <a:r>
              <a:rPr lang="ru-RU" sz="1800" b="1" dirty="0" smtClean="0"/>
              <a:t> Пушкарева Елена Николаевна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Педагогическое кредо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:  </a:t>
            </a:r>
            <a:b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000" b="1" i="1" dirty="0" smtClean="0"/>
              <a:t>«Музыка - воображение - творчество -  такова дорожка, идя по которой ребенок развивает свои духовные силы»</a:t>
            </a:r>
            <a:br>
              <a:rPr lang="ru-RU" sz="2000" b="1" i="1" dirty="0" smtClean="0"/>
            </a:br>
            <a:r>
              <a:rPr lang="ru-RU" sz="2000" b="1" i="1" dirty="0" smtClean="0"/>
              <a:t>                                                                  </a:t>
            </a:r>
            <a:r>
              <a:rPr lang="ru-RU" sz="1800" dirty="0" smtClean="0"/>
              <a:t>(В.А.Сухомлинский)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Рисунок 3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4429132"/>
            <a:ext cx="9143999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Admin\Рабочий стол\29.12 (327).jpg"/>
          <p:cNvPicPr/>
          <p:nvPr/>
        </p:nvPicPr>
        <p:blipFill>
          <a:blip r:embed="rId3" cstate="print"/>
          <a:srcRect l="30190" t="13916" r="21102" b="35246"/>
          <a:stretch>
            <a:fillRect/>
          </a:stretch>
        </p:blipFill>
        <p:spPr bwMode="auto">
          <a:xfrm>
            <a:off x="642910" y="1428736"/>
            <a:ext cx="2643174" cy="4143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ВИЗИТНАЯ КАРТОЧКА объединения «СЮРПРИЗ»    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МБОУ ДОД ДТДМ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6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создания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2003 </a:t>
            </a: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Направление деятельности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детский эстрадный вокал (ансамбль, малые формы – дуэт, трио, сольное пение), обучение игре на фортепиано </a:t>
            </a: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Контингент обучающихся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36 </a:t>
            </a: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Возраст: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5-14 лет</a:t>
            </a:r>
          </a:p>
          <a:p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составляющая обучения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выполнение социального заказа на получение  дополнительного образования обучающимися общеобразовательных,  дошкольных учреждений, детей, находящихся на домашнем воспитании, города Волжского из полных и неполных семей, обучение  бесплатное</a:t>
            </a:r>
          </a:p>
          <a:p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Программное обеспечение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программы дополнительного образования  «Музыкальный букварь», «Учимся, играя», «Звонкие голоса», «Мелодия».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2143116"/>
            <a:ext cx="2965479" cy="398304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5286388"/>
            <a:ext cx="9143999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5286388"/>
            <a:ext cx="9143999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1" y="5286388"/>
            <a:ext cx="9143999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26.12. (200).jpg"/>
          <p:cNvPicPr/>
          <p:nvPr/>
        </p:nvPicPr>
        <p:blipFill>
          <a:blip r:embed="rId3" cstate="print"/>
          <a:srcRect t="26143"/>
          <a:stretch>
            <a:fillRect/>
          </a:stretch>
        </p:blipFill>
        <p:spPr bwMode="auto">
          <a:xfrm>
            <a:off x="428596" y="1928802"/>
            <a:ext cx="3214710" cy="400052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1" y="5500702"/>
            <a:ext cx="9143999" cy="115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Концептуальные основы совместной деятельности педагога и обучающихся в объединении</a:t>
            </a: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 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348" y="2000240"/>
            <a:ext cx="1743075" cy="11715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928662" y="2786058"/>
            <a:ext cx="2000264" cy="16430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Способность эмоционального сопереживания в процессе восприятия и исполнения музыки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>
            <a:off x="5786446" y="2000240"/>
            <a:ext cx="1885951" cy="1276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3071802" y="2000240"/>
            <a:ext cx="1743075" cy="1276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286116" y="2786058"/>
            <a:ext cx="2286016" cy="16430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0" cmpd="dbl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Способность активно осваивать опыт музыкальной деятельности, двигательная активность, самостоятельность  в поисковых ситуациях, стремление к слуховому контролю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6072198" y="2714620"/>
            <a:ext cx="2214578" cy="16430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0" cmpd="dbl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Систематическое развитие специальных художественных способностей, проявление художественной оценки, вкуса.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5500702"/>
            <a:ext cx="91440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28662" y="714356"/>
            <a:ext cx="707236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                Педагогическое руководство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реализации концепции состоит в организации педагогического процесса, направленного на: 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установление воспитывающего и развивающего характера обучения, которое обеспечивает эмоциональную настроенность атмосферы обучения,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установку на сознательно - ориентированные действия,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слуховой и мышечный контроль в практических действиях,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ориентировку  обучающихся  в самостоятельных творческих  действиях .</a:t>
            </a:r>
            <a:endParaRPr lang="ru-RU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5438788"/>
            <a:ext cx="9296399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28662" y="714356"/>
            <a:ext cx="7072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                 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384528"/>
            <a:ext cx="835824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13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13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Особенность объединения «Сюрприз»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– </a:t>
            </a:r>
          </a:p>
          <a:p>
            <a:pPr marL="0" marR="0" lvl="0" indent="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многоголосное пение  при максимально интенсивном    </a:t>
            </a:r>
          </a:p>
          <a:p>
            <a:pPr marL="0" marR="0" lvl="0" indent="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                               сценическом движении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  </a:t>
            </a:r>
          </a:p>
          <a:p>
            <a:pPr marL="0" marR="0" lvl="0" indent="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Такое исполнительство требует навыков правильного  </a:t>
            </a:r>
          </a:p>
          <a:p>
            <a:pPr marL="0" marR="0" lvl="0" indent="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дыхания, голосообразования  и   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голосоведения.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Педагог при обучении вокалу руководствуется правилами:</a:t>
            </a: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голосообразующее движение – первично,  а слух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вторичен;</a:t>
            </a: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от первых попыток  - до выполнения вокального задания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0" y="5286388"/>
            <a:ext cx="9144000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28662" y="714356"/>
            <a:ext cx="7072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                 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233083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13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-1880179"/>
            <a:ext cx="8858280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УСЛОВИЯ РЕАЛИЗАЦИИ ЗДОРОВЬЕСБЕРЕГАЮЩИХ ТЕХНОЛОГИЙ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Владение  знаниями в области физиологии и культуры  профессионального использования голосового аппарата ( трудовая гигиена)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Психологический и моральный климат (психологическая гигиена):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Эмоциональная настроенность атмосферы обучения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Характер педагогического общения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Оптимистическая мотивация обучающихся на занятия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dirty="0" smtClean="0">
                <a:latin typeface="+mj-lt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вокалом (высокохудожественный, стимулирующий учебный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материал)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Максимальная комфортность, чистота и уют помещения для занятий (санитарная гигиена).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1" y="5857892"/>
            <a:ext cx="9143999" cy="115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28662" y="714356"/>
            <a:ext cx="7072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                 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233083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13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1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658977"/>
            <a:ext cx="88582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solidFill>
                <a:srgbClr val="FF0000"/>
              </a:solidFill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14348" y="71414"/>
            <a:ext cx="7715304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ОБЪЕДИНЕНИЕ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СЮРПРИЗ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Владение педагогом набором вокальных упражнений, комплексами дыхательных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гимнастик, апробированных  в педагогическом процессе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Систематичность, установленная периодичность, дозированная нагрузка на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каждого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обучающегося в зависимости от состояния здоровья на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конкретное занятие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Мониторинг результатов деятельности по различным критериям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(преимущественное использование голосовых регистров ребенка, освоение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певческой позиции, певческого дыхания,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азвитие голосового диапазона,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ритмо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- темповая координация,  правильная артикуляция, четкая дикция,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двигательная и вокально-певческая слаженность, активность обучающихся,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 психическое состояние и т.п.)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Активная концертная, конкурсная деятельность, способствующая созданию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ситуации успеха и положительно окрашенной  эмоциональной  мотивации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обучения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Досуговая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деятельность, создание бесконфликтных коллективистских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   отношений между обучающимися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Активное участие семьи в решении проблем охраны и укрепления здоровья детей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F:\1.jpg"/>
          <p:cNvPicPr/>
          <p:nvPr/>
        </p:nvPicPr>
        <p:blipFill>
          <a:blip r:embed="rId2" cstate="print"/>
          <a:srcRect b="58340"/>
          <a:stretch>
            <a:fillRect/>
          </a:stretch>
        </p:blipFill>
        <p:spPr bwMode="auto">
          <a:xfrm>
            <a:off x="1" y="4857760"/>
            <a:ext cx="9143999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14348" y="357167"/>
            <a:ext cx="80724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      Деятельность педагога обусловлена программными            </a:t>
            </a:r>
          </a:p>
          <a:p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         требованиями в области </a:t>
            </a:r>
            <a:r>
              <a:rPr lang="ru-RU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здоровьесбережения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Обучить детей петь естественным голосом, без напряжения,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Постепенно расширять диапазон;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Укрепить и развить психическое и физическое здоровье обучающихся;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Увеличить объем дыхания, укрепить голосовой аппарат;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Развитие и совершенствование тонкой артикуляционной моторики и четких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кинестетических движений;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детей, имеющих речевые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паталогии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развивать плавную и непрерывную речь.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Конечная цель всех участников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образовательного процесса –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воспитать у обучающихся ответственность за свое здоровье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572</Words>
  <Application>Microsoft Office PowerPoint</Application>
  <PresentationFormat>Экран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Здоровьесберегающие технологии на занятиях по вокалу</vt:lpstr>
      <vt:lpstr>ДЕТСКОЕ ОБЪЕДИНЕНИЕ «СЮРПРИЗ»  педагог дополнительного образования            Пушкарева Елена Николаевна  Педагогическое кредо:   «Музыка - воображение - творчество -  такова дорожка, идя по которой ребенок развивает свои духовные силы»                                                                   (В.А.Сухомлинский)</vt:lpstr>
      <vt:lpstr>   ВИЗИТНАЯ КАРТОЧКА объединения «СЮРПРИЗ»               МБОУ ДОД ДТДМ</vt:lpstr>
      <vt:lpstr>Концептуальные основы совместной деятельности педагога и обучающихся в объединении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Здоровьесберегающие технологии на занятиях по вокалу</dc:title>
  <dc:creator>Admin</dc:creator>
  <cp:lastModifiedBy>Елена</cp:lastModifiedBy>
  <cp:revision>73</cp:revision>
  <dcterms:created xsi:type="dcterms:W3CDTF">2013-02-28T08:50:46Z</dcterms:created>
  <dcterms:modified xsi:type="dcterms:W3CDTF">2017-01-31T10:18:40Z</dcterms:modified>
</cp:coreProperties>
</file>