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6" r:id="rId8"/>
    <p:sldId id="262" r:id="rId9"/>
    <p:sldId id="268" r:id="rId10"/>
    <p:sldId id="263" r:id="rId11"/>
    <p:sldId id="267" r:id="rId12"/>
    <p:sldId id="264" r:id="rId13"/>
    <p:sldId id="265" r:id="rId14"/>
    <p:sldId id="269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096343"/>
          </a:xfrm>
        </p:spPr>
        <p:txBody>
          <a:bodyPr>
            <a:normAutofit/>
          </a:bodyPr>
          <a:lstStyle/>
          <a:p>
            <a:r>
              <a:rPr lang="ru-RU" dirty="0" smtClean="0"/>
              <a:t>ЭЛЕМЕНТЫ ПСИХОГИГИЕНЫ В МЕЖЛИЧНОСТНОМ ВЗАИМОДЕЙСТВИИ:</a:t>
            </a:r>
            <a:br>
              <a:rPr lang="ru-RU" dirty="0" smtClean="0"/>
            </a:br>
            <a:r>
              <a:rPr lang="ru-RU" dirty="0" smtClean="0"/>
              <a:t>ОТДЫХ И РЕЛАКСАЦИЯ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79"/>
            <a:ext cx="6400800" cy="1296145"/>
          </a:xfrm>
        </p:spPr>
        <p:txBody>
          <a:bodyPr>
            <a:normAutofit fontScale="77500" lnSpcReduction="20000"/>
          </a:bodyPr>
          <a:lstStyle/>
          <a:p>
            <a:pPr lvl="0"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200" dirty="0">
                <a:solidFill>
                  <a:srgbClr val="212745"/>
                </a:solidFill>
                <a:latin typeface="Trebuchet MS"/>
              </a:rPr>
              <a:t>Выполнил:</a:t>
            </a:r>
          </a:p>
          <a:p>
            <a:pPr lvl="0"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200" dirty="0">
                <a:solidFill>
                  <a:srgbClr val="212745"/>
                </a:solidFill>
                <a:latin typeface="Trebuchet MS"/>
              </a:rPr>
              <a:t>слушатель группы №2 </a:t>
            </a:r>
          </a:p>
          <a:p>
            <a:pPr lvl="0"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200" dirty="0">
                <a:solidFill>
                  <a:srgbClr val="212745"/>
                </a:solidFill>
                <a:latin typeface="Trebuchet MS"/>
              </a:rPr>
              <a:t>«Менеджмент в образовании» </a:t>
            </a:r>
          </a:p>
          <a:p>
            <a:pPr lvl="0"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200" dirty="0">
                <a:solidFill>
                  <a:srgbClr val="212745"/>
                </a:solidFill>
                <a:latin typeface="Trebuchet MS"/>
              </a:rPr>
              <a:t>Хакимов М.А.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8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636912"/>
            <a:ext cx="7408333" cy="396044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/>
              <a:t>Релаксация (от латинского </a:t>
            </a:r>
            <a:r>
              <a:rPr lang="ru-RU" dirty="0" err="1"/>
              <a:t>relaxatio</a:t>
            </a:r>
            <a:r>
              <a:rPr lang="ru-RU" dirty="0"/>
              <a:t> — ослабление, расслабление) - это произвольное или спонтанное состояние покоя. </a:t>
            </a:r>
          </a:p>
          <a:p>
            <a:r>
              <a:rPr lang="ru-RU" dirty="0" smtClean="0"/>
              <a:t>Релаксация </a:t>
            </a:r>
            <a:r>
              <a:rPr lang="ru-RU" dirty="0"/>
              <a:t>- это метод, с помощью которого можно частично или полностью избавляться от физического или психического напряжения. 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32473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РЕЛАКСАЦИЯ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0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/>
            </a:r>
            <a:br>
              <a:rPr lang="ru-RU" b="1" dirty="0"/>
            </a:br>
            <a:endParaRPr lang="ru-RU" dirty="0" smtClean="0"/>
          </a:p>
          <a:p>
            <a:r>
              <a:rPr lang="ru-RU" dirty="0" smtClean="0"/>
              <a:t>Дыхательные </a:t>
            </a:r>
            <a:r>
              <a:rPr lang="ru-RU" dirty="0"/>
              <a:t>упражнения с давних времен считаются базой для любой </a:t>
            </a:r>
            <a:r>
              <a:rPr lang="ru-RU" dirty="0" smtClean="0"/>
              <a:t>техники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расслабления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Метод 1</a:t>
            </a:r>
            <a:br>
              <a:rPr lang="ru-RU" sz="3600" dirty="0"/>
            </a:br>
            <a:r>
              <a:rPr lang="ru-RU" sz="3600" dirty="0"/>
              <a:t>Релаксация с помощью дыхания. 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47926"/>
            <a:ext cx="2448272" cy="310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0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Эта </a:t>
            </a:r>
            <a:r>
              <a:rPr lang="ru-RU" dirty="0"/>
              <a:t>практика основывается на методах </a:t>
            </a:r>
            <a:r>
              <a:rPr lang="ru-RU" dirty="0" smtClean="0"/>
              <a:t>визуализации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Ею </a:t>
            </a:r>
            <a:r>
              <a:rPr lang="ru-RU" dirty="0"/>
              <a:t>приятно заниматься, особенно под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соответствующую </a:t>
            </a:r>
            <a:r>
              <a:rPr lang="ru-RU" dirty="0"/>
              <a:t>музыку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для </a:t>
            </a:r>
            <a:r>
              <a:rPr lang="ru-RU" dirty="0"/>
              <a:t>медитаций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Метод 2.                                                                                                                 </a:t>
            </a:r>
            <a:br>
              <a:rPr lang="ru-RU" sz="4000" dirty="0"/>
            </a:br>
            <a:r>
              <a:rPr lang="ru-RU" sz="4000" dirty="0"/>
              <a:t>Релаксация с помощью образа.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77072"/>
            <a:ext cx="17145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66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Эту </a:t>
            </a:r>
            <a:r>
              <a:rPr lang="ru-RU" sz="2000" dirty="0"/>
              <a:t>методику еще называют аутогенной тренировкой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или самовнушением. </a:t>
            </a:r>
            <a:r>
              <a:rPr lang="ru-RU" sz="2000" dirty="0"/>
              <a:t>Она очень хорошо </a:t>
            </a:r>
            <a:r>
              <a:rPr lang="ru-RU" sz="2000" dirty="0" smtClean="0"/>
              <a:t>подходит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тем людям, что доверяют только логике.</a:t>
            </a:r>
          </a:p>
          <a:p>
            <a:r>
              <a:rPr lang="ru-RU" sz="2000" dirty="0"/>
              <a:t>Занятия проводят по </a:t>
            </a:r>
            <a:r>
              <a:rPr lang="ru-RU" sz="2000" u="sng" dirty="0"/>
              <a:t>особым формулам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самовнушения</a:t>
            </a:r>
            <a:r>
              <a:rPr lang="ru-RU" sz="2000" dirty="0"/>
              <a:t>, которые </a:t>
            </a:r>
            <a:r>
              <a:rPr lang="ru-RU" sz="2000" dirty="0" smtClean="0"/>
              <a:t>составляются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самостоятельно или берутся готовые.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они </a:t>
            </a:r>
            <a:r>
              <a:rPr lang="ru-RU" sz="2000" dirty="0"/>
              <a:t>либо записываются на диск, либо заучиваются.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u="sng" dirty="0"/>
              <a:t>Метод 3</a:t>
            </a:r>
            <a:r>
              <a:rPr lang="ru-RU" sz="2800" b="1" dirty="0"/>
              <a:t>.</a:t>
            </a:r>
            <a:br>
              <a:rPr lang="ru-RU" sz="2800" b="1" dirty="0"/>
            </a:br>
            <a:r>
              <a:rPr lang="ru-RU" sz="2800" b="1" dirty="0"/>
              <a:t>Релаксация с помощью внушения словами.</a:t>
            </a:r>
            <a:br>
              <a:rPr lang="ru-RU" sz="2800" b="1" dirty="0"/>
            </a:b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08058"/>
            <a:ext cx="2232248" cy="316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28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7408333" cy="4248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 Сводный </a:t>
            </a:r>
            <a:r>
              <a:rPr lang="ru-RU" dirty="0"/>
              <a:t>перечень мышечных групп: </a:t>
            </a:r>
          </a:p>
          <a:p>
            <a:r>
              <a:rPr lang="ru-RU" dirty="0"/>
              <a:t>•  Кисти и предплечья – сжать кулаки, положив большие пальцы сверху. </a:t>
            </a:r>
          </a:p>
          <a:p>
            <a:r>
              <a:rPr lang="ru-RU" dirty="0"/>
              <a:t>•  Верхние мышцы рук – вдавить локти в спинку стула или кровать. </a:t>
            </a:r>
          </a:p>
          <a:p>
            <a:r>
              <a:rPr lang="ru-RU" dirty="0"/>
              <a:t>•  Лоб – поднять брови. </a:t>
            </a:r>
          </a:p>
          <a:p>
            <a:r>
              <a:rPr lang="ru-RU" dirty="0"/>
              <a:t>•  Глаза, нос, щеки – зажмурить глаза, наморщить нос. </a:t>
            </a:r>
          </a:p>
          <a:p>
            <a:r>
              <a:rPr lang="ru-RU" dirty="0"/>
              <a:t>•  Рот, подбородок, шея – осторожно сжать зубы, сделать перевернутую клоунскую улыбку, опустив книзу уголки губ. </a:t>
            </a:r>
          </a:p>
          <a:p>
            <a:r>
              <a:rPr lang="ru-RU" dirty="0"/>
              <a:t>•  Шея и плечи – вдавить подбородок в область адамова яблока. </a:t>
            </a:r>
          </a:p>
          <a:p>
            <a:r>
              <a:rPr lang="ru-RU" dirty="0"/>
              <a:t>•  Срединная часть туловища – медленно, глубоко вдохнуть, наполняя легкие снизу доверху, отвести лопатки кзади и прогнуть спину. </a:t>
            </a:r>
          </a:p>
          <a:p>
            <a:r>
              <a:rPr lang="ru-RU" dirty="0"/>
              <a:t>•  Ноги – поднять ноги, пальцы смотрят в пол. </a:t>
            </a:r>
          </a:p>
          <a:p>
            <a:r>
              <a:rPr lang="ru-RU" dirty="0"/>
              <a:t>•  Ноги – поднять ноги, пальцы смотрят в потолок.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u="sng" dirty="0"/>
              <a:t>Метод 4</a:t>
            </a:r>
            <a:r>
              <a:rPr lang="ru-RU" sz="2400" b="1" dirty="0"/>
              <a:t>.</a:t>
            </a:r>
            <a:br>
              <a:rPr lang="ru-RU" sz="2400" b="1" dirty="0"/>
            </a:br>
            <a:r>
              <a:rPr lang="ru-RU" sz="2400" b="1" dirty="0"/>
              <a:t>Релаксация с помощью </a:t>
            </a:r>
            <a:r>
              <a:rPr lang="ru-RU" sz="2400" b="1" dirty="0" smtClean="0"/>
              <a:t>напряжения.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433" y="3501008"/>
            <a:ext cx="17145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6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V="1">
            <a:off x="872067" y="7199704"/>
            <a:ext cx="7408333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48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СПАСИБО  ЗА  ВНИМАНИЕ!</a:t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712968" cy="470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01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Большую часть времени человек проводит на работе, взаимодействуя с начальством и подчиненными, общаясь с сослуживцами, </a:t>
            </a:r>
            <a:r>
              <a:rPr lang="ru-RU" dirty="0" smtClean="0"/>
              <a:t>студентами, строя </a:t>
            </a:r>
            <a:r>
              <a:rPr lang="ru-RU" dirty="0"/>
              <a:t>совместную деятельность с </a:t>
            </a:r>
            <a:r>
              <a:rPr lang="ru-RU" dirty="0" smtClean="0"/>
              <a:t>партнерами. </a:t>
            </a:r>
            <a:r>
              <a:rPr lang="ru-RU" dirty="0"/>
              <a:t>При таком плотном графике общения возникает масса причин, по которым люди не совсем правильно понимают друг друга, что и приводит к </a:t>
            </a:r>
            <a:r>
              <a:rPr lang="ru-RU" dirty="0" smtClean="0"/>
              <a:t>спорам, конфликтам, стрессам.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0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54789"/>
            <a:ext cx="7408333" cy="4724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r>
              <a:rPr lang="ru-RU" dirty="0" smtClean="0"/>
              <a:t>увеличение </a:t>
            </a:r>
            <a:r>
              <a:rPr lang="ru-RU" dirty="0"/>
              <a:t>уровня заболеваемости персонала сверх нормативной;</a:t>
            </a:r>
          </a:p>
          <a:p>
            <a:r>
              <a:rPr lang="ru-RU" dirty="0"/>
              <a:t>увеличение числа ошибок у работников, которые ранее их не совершали;                </a:t>
            </a:r>
            <a:endParaRPr lang="ru-RU" dirty="0" smtClean="0"/>
          </a:p>
          <a:p>
            <a:r>
              <a:rPr lang="ru-RU" dirty="0" smtClean="0"/>
              <a:t>снижение </a:t>
            </a:r>
            <a:r>
              <a:rPr lang="ru-RU" dirty="0"/>
              <a:t>показателей качества работы; </a:t>
            </a:r>
            <a:endParaRPr lang="ru-RU" dirty="0" smtClean="0"/>
          </a:p>
          <a:p>
            <a:r>
              <a:rPr lang="ru-RU" dirty="0" smtClean="0"/>
              <a:t>ухудшение </a:t>
            </a:r>
            <a:r>
              <a:rPr lang="ru-RU" dirty="0"/>
              <a:t>показателей текучести кадров; </a:t>
            </a:r>
            <a:endParaRPr lang="ru-RU" dirty="0" smtClean="0"/>
          </a:p>
          <a:p>
            <a:r>
              <a:rPr lang="ru-RU" dirty="0" smtClean="0"/>
              <a:t>появление нетипичных </a:t>
            </a:r>
            <a:r>
              <a:rPr lang="ru-RU" dirty="0"/>
              <a:t>конфликтов; </a:t>
            </a:r>
            <a:endParaRPr lang="ru-RU" dirty="0" smtClean="0"/>
          </a:p>
          <a:p>
            <a:r>
              <a:rPr lang="ru-RU" dirty="0" smtClean="0"/>
              <a:t>напряженная </a:t>
            </a:r>
            <a:r>
              <a:rPr lang="ru-RU" dirty="0"/>
              <a:t>атмосфера в коллективе.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Наиболее </a:t>
            </a:r>
            <a:r>
              <a:rPr lang="ru-RU" sz="3200" dirty="0"/>
              <a:t>типичные признаки </a:t>
            </a:r>
            <a:r>
              <a:rPr lang="ru-RU" sz="3200" dirty="0" smtClean="0"/>
              <a:t>стрессовой ситуации  </a:t>
            </a:r>
            <a:r>
              <a:rPr lang="ru-RU" sz="3200" dirty="0"/>
              <a:t>в организации: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692" y="3645024"/>
            <a:ext cx="2664296" cy="250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8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40072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>
                <a:ea typeface="Calibri"/>
                <a:cs typeface="Times New Roman"/>
              </a:rPr>
              <a:t>Психогигиена</a:t>
            </a:r>
            <a:r>
              <a:rPr lang="ru-RU" dirty="0">
                <a:ea typeface="Calibri"/>
                <a:cs typeface="Times New Roman"/>
              </a:rPr>
              <a:t> - это отрасль науки о гигиене, которая отвечает за сохранение поддержание и укрепление психического здоровья человека. </a:t>
            </a:r>
            <a:endParaRPr lang="ru-RU" dirty="0" smtClean="0"/>
          </a:p>
          <a:p>
            <a:pPr algn="just"/>
            <a:r>
              <a:rPr lang="ru-RU" b="1" i="1" dirty="0" smtClean="0"/>
              <a:t>Психогигиена</a:t>
            </a:r>
            <a:r>
              <a:rPr lang="ru-RU" dirty="0" smtClean="0"/>
              <a:t> </a:t>
            </a:r>
            <a:r>
              <a:rPr lang="ru-RU" dirty="0"/>
              <a:t>- это система принципов, установок и приемов, которые помогают укреплять психологическое </a:t>
            </a:r>
            <a:r>
              <a:rPr lang="ru-RU" dirty="0" smtClean="0"/>
              <a:t>здоровье человека</a:t>
            </a:r>
          </a:p>
          <a:p>
            <a:pPr lvl="0" algn="just">
              <a:buClr>
                <a:srgbClr val="31B6FD"/>
              </a:buClr>
            </a:pPr>
            <a:r>
              <a:rPr lang="ru-RU" b="1" i="1" dirty="0" smtClean="0">
                <a:solidFill>
                  <a:srgbClr val="073E87"/>
                </a:solidFill>
              </a:rPr>
              <a:t>Психогигиена</a:t>
            </a:r>
            <a:r>
              <a:rPr lang="ru-RU" b="1" dirty="0" smtClean="0">
                <a:solidFill>
                  <a:srgbClr val="073E87"/>
                </a:solidFill>
              </a:rPr>
              <a:t> </a:t>
            </a:r>
            <a:r>
              <a:rPr lang="ru-RU" dirty="0">
                <a:solidFill>
                  <a:srgbClr val="073E87"/>
                </a:solidFill>
              </a:rPr>
              <a:t>помогает сохранить на высоком уровне работоспособность человека и служит для повышения эффективности его труда.</a:t>
            </a:r>
          </a:p>
          <a:p>
            <a:pPr algn="just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ПСИХОГИГИЕНЫ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6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Психогигиена труда и отдыха </a:t>
            </a:r>
            <a:r>
              <a:rPr lang="ru-RU" dirty="0" smtClean="0"/>
              <a:t>– раздел психогигиены, изучающий пути оптимизации трудовых нагрузок, ускорения процесса восстановления умственной работоспособности, психических функций и укрепления нервно-психического здоровья в свободное от работы время (во время регламентированных перерывов и после работы)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Роль психогигиены в сфере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0833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Отдых</a:t>
            </a:r>
            <a:r>
              <a:rPr lang="ru-RU" dirty="0"/>
              <a:t> — состояние покоя, либо времяпрепровождение, целью которого является восстановление сил, достижение работоспособного состояния </a:t>
            </a:r>
            <a:r>
              <a:rPr lang="ru-RU" dirty="0" smtClean="0"/>
              <a:t>организма</a:t>
            </a:r>
          </a:p>
          <a:p>
            <a:pPr>
              <a:buFont typeface="Arial"/>
              <a:buChar char="•"/>
            </a:pPr>
            <a:endParaRPr lang="ru-RU" dirty="0" smtClean="0"/>
          </a:p>
          <a:p>
            <a:pPr>
              <a:buFont typeface="Arial"/>
              <a:buChar char="•"/>
            </a:pPr>
            <a:r>
              <a:rPr lang="ru-RU" i="1" dirty="0" smtClean="0"/>
              <a:t>Активный</a:t>
            </a:r>
            <a:r>
              <a:rPr lang="ru-RU" dirty="0" smtClean="0"/>
              <a:t> - переключение </a:t>
            </a:r>
            <a:r>
              <a:rPr lang="ru-RU" dirty="0"/>
              <a:t>на какую-либо деятельность, отличную от той, которая вызвала утомление </a:t>
            </a:r>
            <a:r>
              <a:rPr lang="ru-RU" dirty="0" smtClean="0"/>
              <a:t>(спорт, туризм)</a:t>
            </a:r>
          </a:p>
          <a:p>
            <a:pPr>
              <a:buFont typeface="Arial"/>
              <a:buChar char="•"/>
            </a:pPr>
            <a:r>
              <a:rPr lang="ru-RU" i="1" dirty="0" smtClean="0"/>
              <a:t>Пассивный</a:t>
            </a:r>
            <a:r>
              <a:rPr lang="ru-RU" dirty="0" smtClean="0"/>
              <a:t>  - относительный </a:t>
            </a:r>
            <a:r>
              <a:rPr lang="ru-RU" dirty="0"/>
              <a:t>покой, отсутствие активной двигательной </a:t>
            </a:r>
            <a:r>
              <a:rPr lang="ru-RU" dirty="0" smtClean="0"/>
              <a:t>деятельности (сон, </a:t>
            </a:r>
            <a:r>
              <a:rPr lang="ru-RU" dirty="0"/>
              <a:t>расслабление, просмотр фильма, принятие ванны, получение загара в солярии или на пляже и т.д</a:t>
            </a:r>
            <a:r>
              <a:rPr lang="ru-RU" dirty="0" smtClean="0"/>
              <a:t>.)</a:t>
            </a:r>
            <a:endParaRPr lang="ru-RU" dirty="0"/>
          </a:p>
          <a:p>
            <a:pPr>
              <a:buFont typeface="Arial"/>
              <a:buChar char="•"/>
            </a:pPr>
            <a:r>
              <a:rPr lang="ru-RU" i="1" dirty="0" smtClean="0"/>
              <a:t>Смешанный</a:t>
            </a:r>
            <a:r>
              <a:rPr lang="ru-RU" dirty="0" smtClean="0"/>
              <a:t> (охота, рыбалка)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940"/>
            <a:ext cx="8229600" cy="1252728"/>
          </a:xfrm>
        </p:spPr>
        <p:txBody>
          <a:bodyPr/>
          <a:lstStyle/>
          <a:p>
            <a:r>
              <a:rPr lang="ru-RU" dirty="0" smtClean="0"/>
              <a:t>ОТДЫХ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9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23732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Активный </a:t>
            </a:r>
            <a:r>
              <a:rPr lang="ru-RU" dirty="0" smtClean="0"/>
              <a:t>отдых - способ </a:t>
            </a:r>
            <a:r>
              <a:rPr lang="ru-RU" dirty="0"/>
              <a:t>проведения свободного времени, разновидность хобби, в процессе которого отдыхающий занимается активными видами деятельности, требующими активной физической работы организма, работы мышц, всего тела.</a:t>
            </a:r>
          </a:p>
          <a:p>
            <a:endParaRPr lang="ru-RU" dirty="0"/>
          </a:p>
          <a:p>
            <a:r>
              <a:rPr lang="ru-RU" dirty="0"/>
              <a:t>Активный отдых чаще всего предполагает непрофессиональное занятие какими-нибудь видами спорта.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АКТИВНЫЙ ОТДЫХ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49080"/>
            <a:ext cx="1905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0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4780053" cy="4137323"/>
          </a:xfrm>
        </p:spPr>
        <p:txBody>
          <a:bodyPr>
            <a:normAutofit fontScale="92500" lnSpcReduction="2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dirty="0"/>
              <a:t>Сон - обязательная и наиболее полноценная форма ежедневного отдыха. Часы, предназначенные для сна нельзя рассматривать как некий резерв времени, который можно часто и безнаказанно использовать для других целей. Это, как правило, отражается на продуктивности умственного труда и психоэмоциональном состоянии. Беспорядочный сон может привести к бессоннице, другим нервным расстройствам. Рекомендуется спать  8-9 часов в сутки. </a:t>
            </a:r>
            <a:r>
              <a:rPr lang="en-US" sz="1400" dirty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ПАССИВНЫЙ ОТДЫХ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4904"/>
            <a:ext cx="3386659" cy="338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1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Охота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Рыбалка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СМЕШАННЫЙ ОТДЫХ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3109278" cy="233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914" y="4137341"/>
            <a:ext cx="3109277" cy="232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74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409</TotalTime>
  <Words>584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ЭЛЕМЕНТЫ ПСИХОГИГИЕНЫ В МЕЖЛИЧНОСТНОМ ВЗАИМОДЕЙСТВИИ: ОТДЫХ И РЕЛАКСАЦИЯ</vt:lpstr>
      <vt:lpstr>Презентация PowerPoint</vt:lpstr>
      <vt:lpstr>Наиболее типичные признаки стрессовой ситуации  в организации: </vt:lpstr>
      <vt:lpstr>Понятие ПСИХОГИГИЕНЫ</vt:lpstr>
      <vt:lpstr>Роль психогигиены в сфере управления</vt:lpstr>
      <vt:lpstr>ОТДЫХ</vt:lpstr>
      <vt:lpstr>АКТИВНЫЙ ОТДЫХ</vt:lpstr>
      <vt:lpstr>ПАССИВНЫЙ ОТДЫХ</vt:lpstr>
      <vt:lpstr>СМЕШАННЫЙ ОТДЫХ</vt:lpstr>
      <vt:lpstr>РЕЛАКСАЦИЯ</vt:lpstr>
      <vt:lpstr>Метод 1 Релаксация с помощью дыхания.  </vt:lpstr>
      <vt:lpstr>Метод 2.                                                                                                                  Релаксация с помощью образа.  </vt:lpstr>
      <vt:lpstr>Метод 3. Релаксация с помощью внушения словами. </vt:lpstr>
      <vt:lpstr>Метод 4. Релаксация с помощью напряжения. </vt:lpstr>
      <vt:lpstr>СПАСИБО  ЗА 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24</cp:revision>
  <dcterms:created xsi:type="dcterms:W3CDTF">2014-03-03T13:34:17Z</dcterms:created>
  <dcterms:modified xsi:type="dcterms:W3CDTF">2015-11-20T19:33:49Z</dcterms:modified>
</cp:coreProperties>
</file>