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107" autoAdjust="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1430F-2640-4A56-A4FD-F8CE114238E3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BD6EF-6FC8-426F-B1DB-E419F49DD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3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D6EF-6FC8-426F-B1DB-E419F49DD6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4114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73254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5400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3482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8989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5204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1445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2067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7594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0902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2766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9C85-F85F-4165-BF8D-BA1E9FC97BC6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1523-F9F5-4EE5-BDBD-A7B08F33F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4150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Логическая игра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77597"/>
            <a:ext cx="6400800" cy="3001888"/>
          </a:xfrm>
        </p:spPr>
        <p:txBody>
          <a:bodyPr/>
          <a:lstStyle/>
          <a:p>
            <a:endParaRPr lang="ru-RU" dirty="0" smtClean="0"/>
          </a:p>
          <a:p>
            <a:r>
              <a:rPr lang="ru-RU" sz="9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БАЛДА</a:t>
            </a:r>
            <a:endParaRPr lang="ru-RU" sz="9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Master\Local Settings\Temporary Internet Files\Content.IE5\YSS6T0OK\MC9002982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232248" cy="33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Master\Local Settings\Temporary Internet Files\Content.IE5\YSS6T0OK\MC9004404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31156"/>
            <a:ext cx="1864462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Master\Local Settings\Temporary Internet Files\Content.IE5\U9EYS2SU\MC9004404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61" y="5016664"/>
            <a:ext cx="1827886" cy="17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04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9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сколько треугольников?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esktop\Новаяфото папка\P10502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Часто знает и дошкольник, что такое треугольник.</a:t>
            </a:r>
          </a:p>
          <a:p>
            <a:pPr marL="0" indent="0">
              <a:buNone/>
            </a:pPr>
            <a:r>
              <a:rPr lang="ru-RU" sz="2400" dirty="0" smtClean="0"/>
              <a:t>А уж Вам – то – как не знать.</a:t>
            </a:r>
          </a:p>
          <a:p>
            <a:pPr marL="0" indent="0">
              <a:buNone/>
            </a:pPr>
            <a:r>
              <a:rPr lang="ru-RU" sz="2400" dirty="0" smtClean="0"/>
              <a:t>Ну совсем другое дело – </a:t>
            </a:r>
          </a:p>
          <a:p>
            <a:pPr marL="0" indent="0">
              <a:buNone/>
            </a:pPr>
            <a:r>
              <a:rPr lang="ru-RU" sz="2400" dirty="0" smtClean="0"/>
              <a:t>Быстро точно и умело</a:t>
            </a:r>
          </a:p>
          <a:p>
            <a:pPr marL="0" indent="0">
              <a:buNone/>
            </a:pPr>
            <a:r>
              <a:rPr lang="ru-RU" sz="2400" dirty="0" smtClean="0"/>
              <a:t>Треугольники считать.</a:t>
            </a:r>
          </a:p>
          <a:p>
            <a:pPr marL="0" indent="0">
              <a:buNone/>
            </a:pPr>
            <a:r>
              <a:rPr lang="ru-RU" sz="2400" dirty="0" smtClean="0"/>
              <a:t>Например в фигуре этой</a:t>
            </a:r>
          </a:p>
          <a:p>
            <a:pPr marL="0" indent="0">
              <a:buNone/>
            </a:pPr>
            <a:r>
              <a:rPr lang="ru-RU" sz="2400" dirty="0" smtClean="0"/>
              <a:t>Сколько разных? Рассмотри!</a:t>
            </a:r>
          </a:p>
          <a:p>
            <a:pPr marL="0" indent="0">
              <a:buNone/>
            </a:pPr>
            <a:r>
              <a:rPr lang="ru-RU" sz="2400" dirty="0" smtClean="0"/>
              <a:t>Все внимательно исследуй</a:t>
            </a:r>
          </a:p>
          <a:p>
            <a:pPr marL="0" indent="0">
              <a:buNone/>
            </a:pPr>
            <a:r>
              <a:rPr lang="ru-RU" sz="2400" dirty="0" smtClean="0"/>
              <a:t>И по краю и внутри.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3" name="Picture 5" descr="C:\Documents and Settings\Master\Local Settings\Temporary Internet Files\Content.IE5\ESJZWYN0\MC900290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689980" cy="14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28" y="6085120"/>
            <a:ext cx="4569257" cy="5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44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10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кроссворд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1 – Плоская фигура                               5 -  Чертежный инструмент</a:t>
            </a:r>
          </a:p>
          <a:p>
            <a:pPr marL="0" indent="0">
              <a:buNone/>
            </a:pPr>
            <a:r>
              <a:rPr lang="ru-RU" sz="2000" dirty="0" smtClean="0"/>
              <a:t>2 – Лекальная кривая                           6 – Элемент конструкции детали,</a:t>
            </a:r>
          </a:p>
          <a:p>
            <a:pPr marL="0" indent="0">
              <a:buNone/>
            </a:pPr>
            <a:r>
              <a:rPr lang="ru-RU" sz="2000" dirty="0" smtClean="0"/>
              <a:t> 3 – Название линии                                     обеспечивающий  жесткость  формы </a:t>
            </a:r>
          </a:p>
          <a:p>
            <a:pPr marL="0" indent="0">
              <a:buNone/>
            </a:pPr>
            <a:r>
              <a:rPr lang="ru-RU" sz="2000" dirty="0" smtClean="0"/>
              <a:t>4  - Геометрическое тело                     7 – Размер на детали                           </a:t>
            </a:r>
            <a:endParaRPr lang="ru-RU" sz="2000" dirty="0"/>
          </a:p>
        </p:txBody>
      </p:sp>
      <p:pic>
        <p:nvPicPr>
          <p:cNvPr id="3074" name="Picture 2" descr="C:\Users\admin\Desktop\Новаяфото папка\P1050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529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Master\Local Settings\Temporary Internet Files\Content.IE5\K7D6PD3X\MC9002407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90" y="-1"/>
            <a:ext cx="1713586" cy="18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53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7200" b="1" i="1" dirty="0" smtClean="0">
                <a:solidFill>
                  <a:srgbClr val="FF0000"/>
                </a:solidFill>
              </a:rPr>
              <a:t>Удачи всем!!!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11268" name="Picture 4" descr="C:\Documents and Settings\Master\Local Settings\Temporary Internet Files\Content.IE5\K7D6PD3X\MM90023632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5181272" cy="41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Master\Local Settings\Temporary Internet Files\Content.IE5\K7D6PD3X\MC9004343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2079"/>
            <a:ext cx="18097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65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440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1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Прочитать приветствие команде-сопернице</a:t>
            </a: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5009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Написать это приветствие</a:t>
            </a:r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9401"/>
              </p:ext>
            </p:extLst>
          </p:nvPr>
        </p:nvGraphicFramePr>
        <p:xfrm>
          <a:off x="1331640" y="2204864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"/>
                <a:gridCol w="406400"/>
                <a:gridCol w="406400"/>
                <a:gridCol w="406400"/>
                <a:gridCol w="414288"/>
                <a:gridCol w="398512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06724"/>
              </p:ext>
            </p:extLst>
          </p:nvPr>
        </p:nvGraphicFramePr>
        <p:xfrm>
          <a:off x="1403648" y="3573016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619672" y="378904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11760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619672" y="4149080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19672" y="41490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19672" y="4437112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067944" y="41490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843808" y="414908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843808" y="378904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843808" y="378904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427984" y="378904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427984" y="378904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427984" y="4437112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885184" y="4113076"/>
            <a:ext cx="766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652120" y="41490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652120" y="443711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7308304" y="378904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012160" y="3789040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012160" y="378904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012160" y="4113076"/>
            <a:ext cx="4680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 descr="C:\Documents and Settings\Master\Local Settings\Temporary Internet Files\Content.IE5\ESJZWYN0\MC9004420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1845235" cy="15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Master\Local Settings\Temporary Internet Files\Content.IE5\ESJZWYN0\MC9004244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9867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84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</a:t>
            </a:r>
            <a:r>
              <a:rPr lang="ru-RU" dirty="0" smtClean="0">
                <a:solidFill>
                  <a:srgbClr val="C00000"/>
                </a:solidFill>
              </a:rPr>
              <a:t>2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«Художник»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Нарисуй лицо человека, применив геометрические фигуры: круг, треугольник, прямоугольник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 завязанными глазами)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Documents and Settings\Master\Local Settings\Temporary Internet Files\Content.IE5\U9EYS2SU\MC9004338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9768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Master\Local Settings\Temporary Internet Files\Content.IE5\ESJZWYN0\MC9004404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1368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7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3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«Клуб мудрецов»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не отрывая руки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276872"/>
            <a:ext cx="4038600" cy="42093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 мудрецов открывается в парке,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клуб, разумеется, примут и Вас,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сначала пройдите все двери!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до единой не больше чем раз!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Там, где такого маршрута конец,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Запись проводит дежурный мудрец!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Новаяфото папка\P1050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3348037" cy="44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Master\Local Settings\Temporary Internet Files\Content.IE5\ESJZWYN0\MC9004323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9399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25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Конкурс 4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не верно написанные буквы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кронш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ейн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6000" i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РЧ</a:t>
            </a:r>
            <a:r>
              <a:rPr lang="ru-RU" sz="6000" i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зон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всякий доглядит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горизон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главно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сиди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(Борис Слуцкий)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Documents and Settings\Master\Local Settings\Temporary Internet Files\Content.IE5\ESJZWYN0\MC9002834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01208"/>
            <a:ext cx="1896490" cy="14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Master\Local Settings\Temporary Internet Files\Content.IE5\K7D6PD3X\MC9002833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7193"/>
            <a:ext cx="1827886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03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Разделите окружность на восемь </a:t>
            </a:r>
            <a:r>
              <a:rPr lang="ru-RU" dirty="0" smtClean="0"/>
              <a:t>частей тремя линиями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83500" y="2780928"/>
            <a:ext cx="236714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3" name="Picture 9" descr="C:\Documents and Settings\Master\Local Settings\Temporary Internet Files\Content.IE5\YSS6T0OK\MC9001238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4" y="-22448"/>
            <a:ext cx="887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1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6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«конверт»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64" y="1670074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Не отрывая карандаша от бумаги и не проводя одну и ту же линию дважды нарисуйте конверт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87824" y="436510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87824" y="4365104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87824" y="558924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40152" y="436510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87824" y="4365104"/>
            <a:ext cx="2952328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987824" y="4365104"/>
            <a:ext cx="2952328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987824" y="3501008"/>
            <a:ext cx="147616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63988" y="3501008"/>
            <a:ext cx="147616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Documents and Settings\Master\Local Settings\Temporary Internet Files\Content.IE5\ESJZWYN0\MC900290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3"/>
            <a:ext cx="2350883" cy="11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Master\Local Settings\Temporary Internet Files\Content.IE5\K7D6PD3X\MC9002902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448272" cy="192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14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7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«Разорванный чертеж»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ctr"/>
            <a:endParaRPr lang="ru-RU" dirty="0" smtClean="0"/>
          </a:p>
          <a:p>
            <a:r>
              <a:rPr lang="ru-RU" dirty="0" smtClean="0"/>
              <a:t>Студент по ошибке разорвал чертеж, на котором изображены 3 проекции модели.</a:t>
            </a:r>
          </a:p>
          <a:p>
            <a:r>
              <a:rPr lang="ru-RU" dirty="0" smtClean="0"/>
              <a:t>Восстановите взаимное расположение проекций и нарисуйте модель</a:t>
            </a:r>
            <a:endParaRPr lang="ru-RU" dirty="0"/>
          </a:p>
        </p:txBody>
      </p:sp>
      <p:pic>
        <p:nvPicPr>
          <p:cNvPr id="8194" name="Picture 2" descr="C:\Documents and Settings\Master\Local Settings\Temporary Internet Files\Content.IE5\YSS6T0OK\MC900295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31495"/>
            <a:ext cx="1471188" cy="18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Master\Local Settings\Temporary Internet Files\Content.IE5\U9EYS2SU\MC9001981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78"/>
            <a:ext cx="1868032" cy="21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Master\Local Settings\Temporary Internet Files\Content.IE5\ESJZWYN0\MC9002327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75185"/>
            <a:ext cx="2604380" cy="13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10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Конкурс 8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«Пирамида»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4706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Начните путь от точки </a:t>
            </a:r>
            <a:r>
              <a:rPr lang="ru-RU" b="1" i="1" dirty="0" smtClean="0"/>
              <a:t>Б</a:t>
            </a:r>
            <a:r>
              <a:rPr lang="ru-RU" dirty="0" smtClean="0"/>
              <a:t> и закончите в точке </a:t>
            </a:r>
            <a:r>
              <a:rPr lang="ru-RU" b="1" i="1" dirty="0" smtClean="0"/>
              <a:t>Д</a:t>
            </a:r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10445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Без вожака, без гида, Вникая в соль и суть</a:t>
            </a:r>
          </a:p>
          <a:p>
            <a:pPr marL="0" indent="0">
              <a:buNone/>
            </a:pPr>
            <a:r>
              <a:rPr lang="ru-RU" dirty="0" smtClean="0"/>
              <a:t>По ребрам пирамиды </a:t>
            </a:r>
          </a:p>
          <a:p>
            <a:pPr marL="0" indent="0">
              <a:buNone/>
            </a:pPr>
            <a:r>
              <a:rPr lang="ru-RU" dirty="0" smtClean="0"/>
              <a:t>Проделай сложный путь.</a:t>
            </a:r>
          </a:p>
          <a:p>
            <a:pPr marL="0" indent="0">
              <a:buNone/>
            </a:pPr>
            <a:r>
              <a:rPr lang="ru-RU" dirty="0" smtClean="0"/>
              <a:t>По всем лишь </a:t>
            </a:r>
            <a:r>
              <a:rPr lang="ru-RU" i="1" u="sng" dirty="0" smtClean="0"/>
              <a:t>раз</a:t>
            </a:r>
            <a:r>
              <a:rPr lang="ru-RU" i="1" dirty="0" smtClean="0"/>
              <a:t>,</a:t>
            </a:r>
            <a:r>
              <a:rPr lang="ru-RU" dirty="0" smtClean="0"/>
              <a:t> но</a:t>
            </a:r>
          </a:p>
          <a:p>
            <a:pPr marL="0" indent="0">
              <a:buNone/>
            </a:pPr>
            <a:r>
              <a:rPr lang="ru-RU" i="1" u="sng" dirty="0" smtClean="0"/>
              <a:t>Дважды</a:t>
            </a:r>
            <a:r>
              <a:rPr lang="ru-RU" dirty="0" smtClean="0"/>
              <a:t> пройдешь по одному!</a:t>
            </a:r>
          </a:p>
          <a:p>
            <a:pPr marL="0" indent="0">
              <a:buNone/>
            </a:pPr>
            <a:r>
              <a:rPr lang="ru-RU" dirty="0" smtClean="0"/>
              <a:t>Об этом помнить Важно </a:t>
            </a:r>
          </a:p>
          <a:p>
            <a:pPr marL="0" indent="0">
              <a:buNone/>
            </a:pPr>
            <a:r>
              <a:rPr lang="ru-RU" dirty="0" smtClean="0"/>
              <a:t>И глазу и уму!</a:t>
            </a:r>
            <a:endParaRPr lang="ru-RU" dirty="0"/>
          </a:p>
        </p:txBody>
      </p:sp>
      <p:pic>
        <p:nvPicPr>
          <p:cNvPr id="1026" name="Picture 2" descr="C:\Users\admin\Desktop\Новаяфото папка\P1050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80929"/>
            <a:ext cx="3862762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Master\Local Settings\Temporary Internet Files\Content.IE5\ESJZWYN0\MC9002906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7" y="285268"/>
            <a:ext cx="241221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8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437</TotalTime>
  <Words>328</Words>
  <Application>Microsoft Office PowerPoint</Application>
  <PresentationFormat>Экран (4:3)</PresentationFormat>
  <Paragraphs>119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Логическая игра</vt:lpstr>
      <vt:lpstr>КОНКУРС 1 Прочитать приветствие команде-сопернице</vt:lpstr>
      <vt:lpstr>Конкурс 2 «Художник»</vt:lpstr>
      <vt:lpstr>Конкурс 3 «Клуб мудрецов» не отрывая руки</vt:lpstr>
      <vt:lpstr>Конкурс 4 найдите не верно написанные буквы</vt:lpstr>
      <vt:lpstr>Конкурс 5 </vt:lpstr>
      <vt:lpstr>Конкурс 6 «конверт»</vt:lpstr>
      <vt:lpstr>Конкурс 7 «Разорванный чертеж»</vt:lpstr>
      <vt:lpstr>Конкурс 8 «Пирамида»</vt:lpstr>
      <vt:lpstr>Конкурс 9 сколько треугольников?</vt:lpstr>
      <vt:lpstr>Конкурс 10 кроссворд  </vt:lpstr>
      <vt:lpstr>Удачи всем!!!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24</cp:revision>
  <dcterms:created xsi:type="dcterms:W3CDTF">2013-02-13T08:36:24Z</dcterms:created>
  <dcterms:modified xsi:type="dcterms:W3CDTF">2013-02-17T21:05:00Z</dcterms:modified>
</cp:coreProperties>
</file>