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302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91" r:id="rId11"/>
    <p:sldId id="296" r:id="rId12"/>
    <p:sldId id="292" r:id="rId13"/>
    <p:sldId id="293" r:id="rId14"/>
    <p:sldId id="294" r:id="rId15"/>
    <p:sldId id="295" r:id="rId16"/>
    <p:sldId id="297" r:id="rId17"/>
    <p:sldId id="300" r:id="rId18"/>
    <p:sldId id="271" r:id="rId19"/>
    <p:sldId id="269" r:id="rId20"/>
    <p:sldId id="272" r:id="rId21"/>
    <p:sldId id="273" r:id="rId22"/>
    <p:sldId id="274" r:id="rId23"/>
    <p:sldId id="281" r:id="rId24"/>
    <p:sldId id="275" r:id="rId25"/>
    <p:sldId id="307" r:id="rId26"/>
    <p:sldId id="306" r:id="rId27"/>
    <p:sldId id="303" r:id="rId28"/>
    <p:sldId id="305" r:id="rId29"/>
    <p:sldId id="304" r:id="rId30"/>
    <p:sldId id="278" r:id="rId31"/>
    <p:sldId id="290" r:id="rId32"/>
    <p:sldId id="265" r:id="rId33"/>
    <p:sldId id="283" r:id="rId34"/>
    <p:sldId id="285" r:id="rId35"/>
    <p:sldId id="282" r:id="rId36"/>
    <p:sldId id="286" r:id="rId37"/>
    <p:sldId id="276" r:id="rId38"/>
    <p:sldId id="287" r:id="rId39"/>
    <p:sldId id="277" r:id="rId40"/>
    <p:sldId id="264" r:id="rId41"/>
    <p:sldId id="308" r:id="rId42"/>
    <p:sldId id="311" r:id="rId43"/>
    <p:sldId id="312" r:id="rId44"/>
    <p:sldId id="309" r:id="rId45"/>
    <p:sldId id="267" r:id="rId46"/>
    <p:sldId id="268" r:id="rId47"/>
    <p:sldId id="266" r:id="rId48"/>
    <p:sldId id="310" r:id="rId49"/>
    <p:sldId id="313" r:id="rId50"/>
    <p:sldId id="314" r:id="rId51"/>
    <p:sldId id="315" r:id="rId52"/>
    <p:sldId id="316" r:id="rId53"/>
    <p:sldId id="317" r:id="rId54"/>
  </p:sldIdLst>
  <p:sldSz cx="12192000" cy="6858000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64" d="100"/>
          <a:sy n="64" d="100"/>
        </p:scale>
        <p:origin x="72" y="3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34" d="100"/>
        <a:sy n="34" d="100"/>
      </p:scale>
      <p:origin x="0" y="-290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viewProps" Target="view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u-RU" smtClean="0"/>
              <a:t>Образец подзаголовка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E552C-155C-49DF-B7D7-CB425BFC6A7B}" type="datetimeFigureOut">
              <a:rPr lang="ru-RU" smtClean="0"/>
              <a:t>18.12.2015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D3B5DD-AA2C-44B5-9AC2-F85F498CB6E9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78441279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 advTm="5000">
        <p15:prstTrans prst="fracture"/>
      </p:transition>
    </mc:Choice>
    <mc:Fallback xmlns="">
      <p:transition spd="slow" advClick="0" advTm="5000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E552C-155C-49DF-B7D7-CB425BFC6A7B}" type="datetimeFigureOut">
              <a:rPr lang="ru-RU" smtClean="0"/>
              <a:t>18.12.2015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D3B5DD-AA2C-44B5-9AC2-F85F498CB6E9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79132984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 advTm="5000">
        <p15:prstTrans prst="fracture"/>
      </p:transition>
    </mc:Choice>
    <mc:Fallback xmlns="">
      <p:transition spd="slow" advClick="0" advTm="5000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E552C-155C-49DF-B7D7-CB425BFC6A7B}" type="datetimeFigureOut">
              <a:rPr lang="ru-RU" smtClean="0"/>
              <a:t>18.12.2015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D3B5DD-AA2C-44B5-9AC2-F85F498CB6E9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3662477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 advTm="5000">
        <p15:prstTrans prst="fracture"/>
      </p:transition>
    </mc:Choice>
    <mc:Fallback xmlns="">
      <p:transition spd="slow" advClick="0" advTm="5000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Объект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E552C-155C-49DF-B7D7-CB425BFC6A7B}" type="datetimeFigureOut">
              <a:rPr lang="ru-RU" smtClean="0"/>
              <a:t>18.12.2015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D3B5DD-AA2C-44B5-9AC2-F85F498CB6E9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2707005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 advTm="5000">
        <p15:prstTrans prst="fracture"/>
      </p:transition>
    </mc:Choice>
    <mc:Fallback xmlns="">
      <p:transition spd="slow" advClick="0" advTm="5000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Объект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7" name="Дата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E552C-155C-49DF-B7D7-CB425BFC6A7B}" type="datetimeFigureOut">
              <a:rPr lang="ru-RU" smtClean="0"/>
              <a:t>18.12.2015</a:t>
            </a:fld>
            <a:endParaRPr lang="ru-RU"/>
          </a:p>
        </p:txBody>
      </p:sp>
      <p:sp>
        <p:nvSpPr>
          <p:cNvPr id="8" name="Нижний колонтитул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9" name="Номер слайда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D3B5DD-AA2C-44B5-9AC2-F85F498CB6E9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99259055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 advTm="5000">
        <p15:prstTrans prst="fracture"/>
      </p:transition>
    </mc:Choice>
    <mc:Fallback xmlns="">
      <p:transition spd="slow" advClick="0" advTm="5000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E552C-155C-49DF-B7D7-CB425BFC6A7B}" type="datetimeFigureOut">
              <a:rPr lang="ru-RU" smtClean="0"/>
              <a:t>18.12.2015</a:t>
            </a:fld>
            <a:endParaRPr lang="ru-RU"/>
          </a:p>
        </p:txBody>
      </p:sp>
      <p:sp>
        <p:nvSpPr>
          <p:cNvPr id="4" name="Нижний колонтитул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Номер слайда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D3B5DD-AA2C-44B5-9AC2-F85F498CB6E9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91175858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 advTm="5000">
        <p15:prstTrans prst="fracture"/>
      </p:transition>
    </mc:Choice>
    <mc:Fallback xmlns="">
      <p:transition spd="slow" advClick="0" advTm="5000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E552C-155C-49DF-B7D7-CB425BFC6A7B}" type="datetimeFigureOut">
              <a:rPr lang="ru-RU" smtClean="0"/>
              <a:t>18.12.2015</a:t>
            </a:fld>
            <a:endParaRPr lang="ru-RU"/>
          </a:p>
        </p:txBody>
      </p:sp>
      <p:sp>
        <p:nvSpPr>
          <p:cNvPr id="3" name="Нижний колонтитул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D3B5DD-AA2C-44B5-9AC2-F85F498CB6E9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20278639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 advTm="5000">
        <p15:prstTrans prst="fracture"/>
      </p:transition>
    </mc:Choice>
    <mc:Fallback xmlns="">
      <p:transition spd="slow" advClick="0" advTm="5000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E552C-155C-49DF-B7D7-CB425BFC6A7B}" type="datetimeFigureOut">
              <a:rPr lang="ru-RU" smtClean="0"/>
              <a:t>18.12.2015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D3B5DD-AA2C-44B5-9AC2-F85F498CB6E9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80538865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 advTm="5000">
        <p15:prstTrans prst="fracture"/>
      </p:transition>
    </mc:Choice>
    <mc:Fallback xmlns="">
      <p:transition spd="slow" advClick="0" advTm="5000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E552C-155C-49DF-B7D7-CB425BFC6A7B}" type="datetimeFigureOut">
              <a:rPr lang="ru-RU" smtClean="0"/>
              <a:t>18.12.2015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D3B5DD-AA2C-44B5-9AC2-F85F498CB6E9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15460344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 advTm="5000">
        <p15:prstTrans prst="fracture"/>
      </p:transition>
    </mc:Choice>
    <mc:Fallback xmlns="">
      <p:transition spd="slow" advClick="0" advTm="5000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E552C-155C-49DF-B7D7-CB425BFC6A7B}" type="datetimeFigureOut">
              <a:rPr lang="ru-RU" smtClean="0"/>
              <a:t>18.12.2015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D3B5DD-AA2C-44B5-9AC2-F85F498CB6E9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74966265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 advTm="5000">
        <p15:prstTrans prst="fracture"/>
      </p:transition>
    </mc:Choice>
    <mc:Fallback xmlns="">
      <p:transition spd="slow" advClick="0" advTm="5000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E552C-155C-49DF-B7D7-CB425BFC6A7B}" type="datetimeFigureOut">
              <a:rPr lang="ru-RU" smtClean="0"/>
              <a:t>18.12.2015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D3B5DD-AA2C-44B5-9AC2-F85F498CB6E9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228632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 advTm="5000">
        <p15:prstTrans prst="fracture"/>
      </p:transition>
    </mc:Choice>
    <mc:Fallback xmlns="">
      <p:transition spd="slow" advClick="0" advTm="5000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5E552C-155C-49DF-B7D7-CB425BFC6A7B}" type="datetimeFigureOut">
              <a:rPr lang="ru-RU" smtClean="0"/>
              <a:t>18.12.2015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D3B5DD-AA2C-44B5-9AC2-F85F498CB6E9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74409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 advTm="5000">
        <p15:prstTrans prst="fracture"/>
      </p:transition>
    </mc:Choice>
    <mc:Fallback xmlns="">
      <p:transition spd="slow" advClick="0" advTm="5000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JP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JPG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JPG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JPG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108023" y="4562370"/>
            <a:ext cx="10515600" cy="1325563"/>
          </a:xfrm>
        </p:spPr>
        <p:txBody>
          <a:bodyPr>
            <a:prstTxWarp prst="textPlain">
              <a:avLst/>
            </a:prstTxWarp>
            <a:normAutofit/>
          </a:bodyPr>
          <a:lstStyle/>
          <a:p>
            <a:r>
              <a:rPr lang="ru-RU" b="1" i="1" strike="noStrike" spc="50" dirty="0" smtClean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  <a:latin typeface="Arial" panose="020B0604020202020204" pitchFamily="34" charset="0"/>
              </a:rPr>
              <a:t>«В танке – через всю Европу»</a:t>
            </a:r>
            <a:endParaRPr lang="ru-RU" b="1" i="1" spc="50" dirty="0">
              <a:ln w="0"/>
              <a:solidFill>
                <a:schemeClr val="bg2"/>
              </a:solidFill>
              <a:effectLst>
                <a:innerShdw blurRad="63500" dist="50800" dir="13500000">
                  <a:srgbClr val="000000">
                    <a:alpha val="50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46477157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 advTm="5000">
        <p15:prstTrans prst="fracture"/>
      </p:transition>
    </mc:Choice>
    <mc:Fallback xmlns="">
      <p:transition spd="slow" advClick="0" advTm="5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1556018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 advTm="5000">
        <p15:prstTrans prst="fracture"/>
      </p:transition>
    </mc:Choice>
    <mc:Fallback xmlns=""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4675031" cy="6866931"/>
          </a:xfrm>
          <a:prstGeom prst="rect">
            <a:avLst/>
          </a:prstGeom>
        </p:spPr>
      </p:pic>
      <p:pic>
        <p:nvPicPr>
          <p:cNvPr id="3" name="Рисунок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030" y="822544"/>
            <a:ext cx="7516970" cy="52218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64893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 advTm="5000">
        <p15:prstTrans prst="fracture"/>
      </p:transition>
    </mc:Choice>
    <mc:Fallback xmlns=""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ru-RU" b="1" i="0" dirty="0" smtClean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Мурат ЛЕКОВ: </a:t>
            </a:r>
            <a:br>
              <a:rPr lang="ru-RU" b="1" i="0" dirty="0" smtClean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</a:br>
            <a:r>
              <a:rPr lang="ru-RU" b="1" i="0" dirty="0" smtClean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«В танке на войне – это же не на иномарке по проспекту ездить»…</a:t>
            </a:r>
            <a:endParaRPr lang="ru-RU" b="1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3" name="Рисунок 2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761" t="26213" r="31296" b="33411"/>
          <a:stretch/>
        </p:blipFill>
        <p:spPr>
          <a:xfrm rot="5400000">
            <a:off x="3308009" y="684440"/>
            <a:ext cx="4699143" cy="70651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979564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 advTm="5000">
        <p15:prstTrans prst="fracture"/>
      </p:transition>
    </mc:Choice>
    <mc:Fallback xmlns=""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291" t="26103" r="39125" b="20939"/>
          <a:stretch/>
        </p:blipFill>
        <p:spPr>
          <a:xfrm>
            <a:off x="0" y="0"/>
            <a:ext cx="6490952" cy="6858000"/>
          </a:xfrm>
          <a:prstGeom prst="rect">
            <a:avLst/>
          </a:prstGeom>
        </p:spPr>
      </p:pic>
      <p:pic>
        <p:nvPicPr>
          <p:cNvPr id="4" name="Рисунок 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346" t="5682" r="18788" b="54516"/>
          <a:stretch/>
        </p:blipFill>
        <p:spPr>
          <a:xfrm rot="5400000">
            <a:off x="7871139" y="627845"/>
            <a:ext cx="3039411" cy="56023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164267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 advTm="5000">
        <p15:prstTrans prst="fracture"/>
      </p:transition>
    </mc:Choice>
    <mc:Fallback xmlns=""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833" t="7058" r="11055" b="53881"/>
          <a:stretch/>
        </p:blipFill>
        <p:spPr>
          <a:xfrm rot="5400000">
            <a:off x="-522383" y="908745"/>
            <a:ext cx="6858001" cy="5040506"/>
          </a:xfrm>
          <a:prstGeom prst="rect">
            <a:avLst/>
          </a:prstGeom>
        </p:spPr>
      </p:pic>
      <p:pic>
        <p:nvPicPr>
          <p:cNvPr id="4" name="Рисунок 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509" t="52128" r="4854" b="6933"/>
          <a:stretch/>
        </p:blipFill>
        <p:spPr>
          <a:xfrm rot="5400000">
            <a:off x="5927941" y="1053281"/>
            <a:ext cx="6870006" cy="47394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21083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 advTm="5000">
        <p15:prstTrans prst="fracture"/>
      </p:transition>
    </mc:Choice>
    <mc:Fallback xmlns=""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601" t="1800" b="3928"/>
          <a:stretch/>
        </p:blipFill>
        <p:spPr>
          <a:xfrm rot="5400000">
            <a:off x="2642383" y="-2642384"/>
            <a:ext cx="6907232" cy="12192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268518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 advTm="5000">
        <p15:prstTrans prst="fracture"/>
      </p:transition>
    </mc:Choice>
    <mc:Fallback xmlns=""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633" t="2363" b="2239"/>
          <a:stretch/>
        </p:blipFill>
        <p:spPr>
          <a:xfrm rot="5400000">
            <a:off x="2708457" y="-2708459"/>
            <a:ext cx="6775083" cy="12192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398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 advTm="5000">
        <p15:prstTrans prst="fracture"/>
      </p:transition>
    </mc:Choice>
    <mc:Fallback xmlns=""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09" t="2551" b="1863"/>
          <a:stretch/>
        </p:blipFill>
        <p:spPr>
          <a:xfrm rot="5400000">
            <a:off x="2794714" y="-2794714"/>
            <a:ext cx="6697016" cy="122864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94732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 advTm="5000">
        <p15:prstTrans prst="fracture"/>
      </p:transition>
    </mc:Choice>
    <mc:Fallback xmlns=""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4562180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 advTm="5000">
        <p15:prstTrans prst="fracture"/>
      </p:transition>
    </mc:Choice>
    <mc:Fallback xmlns=""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9200911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 advTm="5000">
        <p15:prstTrans prst="fracture"/>
      </p:transition>
    </mc:Choice>
    <mc:Fallback xmlns=""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5010" y="0"/>
            <a:ext cx="10058400" cy="67088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144229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 advTm="5000">
        <p15:prstTrans prst="fracture"/>
      </p:transition>
    </mc:Choice>
    <mc:Fallback xmlns=""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1121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574092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 advTm="5000">
        <p15:prstTrans prst="fracture"/>
      </p:transition>
    </mc:Choice>
    <mc:Fallback xmlns=""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6238" y="112690"/>
            <a:ext cx="4478493" cy="6676014"/>
          </a:xfrm>
          <a:prstGeom prst="rect">
            <a:avLst/>
          </a:prstGeom>
        </p:spPr>
      </p:pic>
      <p:pic>
        <p:nvPicPr>
          <p:cNvPr id="3" name="Рисунок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92353" y="708268"/>
            <a:ext cx="5908532" cy="54848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47435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 advTm="5000">
        <p15:prstTrans prst="fracture"/>
      </p:transition>
    </mc:Choice>
    <mc:Fallback xmlns=""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7985" y="0"/>
            <a:ext cx="4671141" cy="6780232"/>
          </a:xfrm>
          <a:prstGeom prst="rect">
            <a:avLst/>
          </a:prstGeom>
        </p:spPr>
      </p:pic>
      <p:pic>
        <p:nvPicPr>
          <p:cNvPr id="3" name="Рисунок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3869" y="0"/>
            <a:ext cx="4371506" cy="69369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626999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 advTm="5000">
        <p15:prstTrans prst="fracture"/>
      </p:transition>
    </mc:Choice>
    <mc:Fallback xmlns=""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4324520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 advTm="5000">
        <p15:prstTrans prst="fracture"/>
      </p:transition>
    </mc:Choice>
    <mc:Fallback xmlns=""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1450859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 advTm="5000">
        <p15:prstTrans prst="fracture"/>
      </p:transition>
    </mc:Choice>
    <mc:Fallback xmlns=""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323377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 advTm="5000">
        <p15:prstTrans prst="fracture"/>
      </p:transition>
    </mc:Choice>
    <mc:Fallback xmlns=""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88892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200691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 advTm="5000">
        <p15:prstTrans prst="fracture"/>
      </p:transition>
    </mc:Choice>
    <mc:Fallback xmlns=""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69037" y="67456"/>
            <a:ext cx="9054058" cy="67905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491486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 advTm="5000">
        <p15:prstTrans prst="fracture"/>
      </p:transition>
    </mc:Choice>
    <mc:Fallback xmlns="">
      <p:transition spd="slow" advClick="0" advTm="5000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3941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675262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 advTm="5000">
        <p15:prstTrans prst="fracture"/>
      </p:transition>
    </mc:Choice>
    <mc:Fallback xmlns="">
      <p:transition spd="slow" advClick="0" advTm="5000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857250" y="857250"/>
            <a:ext cx="6858000" cy="5143500"/>
          </a:xfrm>
          <a:prstGeom prst="rect">
            <a:avLst/>
          </a:prstGeom>
        </p:spPr>
      </p:pic>
      <p:pic>
        <p:nvPicPr>
          <p:cNvPr id="3" name="Рисунок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3500" y="840346"/>
            <a:ext cx="7048500" cy="5286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165837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 advTm="5000">
        <p15:prstTrans prst="fracture"/>
      </p:transition>
    </mc:Choice>
    <mc:Fallback xmlns="">
      <p:transition spd="slow" advClick="0" advTm="5000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638840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 advTm="5000">
        <p15:prstTrans prst="fracture"/>
      </p:transition>
    </mc:Choice>
    <mc:Fallback xmlns="">
      <p:transition spd="slow" advClick="0" advTm="5000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077168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 advTm="5000">
        <p15:prstTrans prst="fracture"/>
      </p:transition>
    </mc:Choice>
    <mc:Fallback xmlns="">
      <p:transition spd="slow" advClick="0" advTm="5000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0207434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 advTm="5000">
        <p15:prstTrans prst="fracture"/>
      </p:transition>
    </mc:Choice>
    <mc:Fallback xmlns="">
      <p:transition spd="slow" advClick="0" advTm="5000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55222578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 advTm="5000">
        <p15:prstTrans prst="fracture"/>
      </p:transition>
    </mc:Choice>
    <mc:Fallback xmlns="">
      <p:transition spd="slow" advClick="0" advTm="5000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7726392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 advTm="5000">
        <p15:prstTrans prst="fracture"/>
      </p:transition>
    </mc:Choice>
    <mc:Fallback xmlns="">
      <p:transition spd="slow" advClick="0" advTm="5000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57375921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 advTm="5000">
        <p15:prstTrans prst="fracture"/>
      </p:transition>
    </mc:Choice>
    <mc:Fallback xmlns="">
      <p:transition spd="slow" advClick="0" advTm="5000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389884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 advTm="5000">
        <p15:prstTrans prst="fracture"/>
      </p:transition>
    </mc:Choice>
    <mc:Fallback xmlns="">
      <p:transition spd="slow" advClick="0" advTm="5000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60634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 advTm="5000">
        <p15:prstTrans prst="fracture"/>
      </p:transition>
    </mc:Choice>
    <mc:Fallback xmlns="">
      <p:transition spd="slow" advClick="0" advTm="5000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667000" y="857250"/>
            <a:ext cx="6858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719226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 advTm="5000">
        <p15:prstTrans prst="fracture"/>
      </p:transition>
    </mc:Choice>
    <mc:Fallback xmlns="">
      <p:transition spd="slow" advClick="0" advTm="5000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50072554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 advTm="5000">
        <p15:prstTrans prst="fracture"/>
      </p:transition>
    </mc:Choice>
    <mc:Fallback xmlns="">
      <p:transition spd="slow" advClick="0" advTm="5000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961444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 advTm="5000">
        <p15:prstTrans prst="fracture"/>
      </p:transition>
    </mc:Choice>
    <mc:Fallback xmlns="">
      <p:transition spd="slow" advClick="0" advTm="5000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62665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 advTm="5000">
        <p15:prstTrans prst="fracture"/>
      </p:transition>
    </mc:Choice>
    <mc:Fallback xmlns="">
      <p:transition spd="slow" advClick="0" advTm="5000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354974" y="857250"/>
            <a:ext cx="6858000" cy="5143500"/>
          </a:xfrm>
          <a:prstGeom prst="rect">
            <a:avLst/>
          </a:prstGeom>
        </p:spPr>
      </p:pic>
      <p:pic>
        <p:nvPicPr>
          <p:cNvPr id="3" name="Рисунок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323" t="9311" r="13210" b="2177"/>
          <a:stretch/>
        </p:blipFill>
        <p:spPr>
          <a:xfrm>
            <a:off x="6606862" y="586706"/>
            <a:ext cx="4675031" cy="5684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123100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 advTm="5000">
        <p15:prstTrans prst="fracture"/>
      </p:transition>
    </mc:Choice>
    <mc:Fallback xmlns="">
      <p:transition spd="slow" advClick="0" advTm="5000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543452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 advTm="5000">
        <p15:prstTrans prst="fracture"/>
      </p:transition>
    </mc:Choice>
    <mc:Fallback xmlns="">
      <p:transition spd="slow" advClick="0" advTm="5000">
        <p:fade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740219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 advTm="5000">
        <p15:prstTrans prst="fracture"/>
      </p:transition>
    </mc:Choice>
    <mc:Fallback xmlns="">
      <p:transition spd="slow" advClick="0" advTm="5000">
        <p:fade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065260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 advTm="5000">
        <p15:prstTrans prst="fracture"/>
      </p:transition>
    </mc:Choice>
    <mc:Fallback xmlns="">
      <p:transition spd="slow" advClick="0" advTm="5000">
        <p:fade/>
      </p:transition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116194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 advTm="5000">
        <p15:prstTrans prst="fracture"/>
      </p:transition>
    </mc:Choice>
    <mc:Fallback xmlns="">
      <p:transition spd="slow" advClick="0" advTm="5000"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5284332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 advTm="5000">
        <p15:prstTrans prst="fracture"/>
      </p:transition>
    </mc:Choice>
    <mc:Fallback xmlns=""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2700385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 advTm="5000">
        <p15:prstTrans prst="fracture"/>
      </p:transition>
    </mc:Choice>
    <mc:Fallback xmlns="">
      <p:transition spd="slow" advClick="0" advTm="5000">
        <p:fade/>
      </p:transition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0987205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 advTm="5000">
        <p15:prstTrans prst="fracture"/>
      </p:transition>
    </mc:Choice>
    <mc:Fallback xmlns="">
      <p:transition spd="slow" advClick="0" advTm="5000">
        <p:fade/>
      </p:transition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4880568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 advTm="5000">
        <p15:prstTrans prst="fracture"/>
      </p:transition>
    </mc:Choice>
    <mc:Fallback xmlns="">
      <p:transition spd="slow" advClick="0" advTm="5000">
        <p:fade/>
      </p:transition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9780910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 advTm="5000">
        <p15:prstTrans prst="fracture"/>
      </p:transition>
    </mc:Choice>
    <mc:Fallback xmlns="">
      <p:transition spd="slow" advClick="0" advTm="5000">
        <p:fade/>
      </p:transition>
    </mc:Fallback>
  </mc:AlternateConten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416622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 advTm="5000">
        <p15:prstTrans prst="fracture"/>
      </p:transition>
    </mc:Choice>
    <mc:Fallback xmlns="">
      <p:transition spd="slow" advClick="0" advTm="5000">
        <p:fade/>
      </p:transition>
    </mc:Fallback>
  </mc:AlternateContent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3947139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 advTm="5000">
        <p15:prstTrans prst="fracture"/>
      </p:transition>
    </mc:Choice>
    <mc:Fallback xmlns="">
      <p:transition spd="slow" advClick="0" advTm="5000">
        <p:fade/>
      </p:transition>
    </mc:Fallback>
  </mc:AlternateContent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8507857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 advTm="5000">
        <p15:prstTrans prst="fracture"/>
      </p:transition>
    </mc:Choice>
    <mc:Fallback xmlns=""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2154128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 advTm="5000">
        <p15:prstTrans prst="fracture"/>
      </p:transition>
    </mc:Choice>
    <mc:Fallback xmlns="">
      <p:transition spd="slow" advClick="0" advTm="5000">
        <p:fade/>
      </p:transition>
    </mc:Fallback>
  </mc:AlternateContent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0104673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 advTm="5000">
        <p15:prstTrans prst="fracture"/>
      </p:transition>
    </mc:Choice>
    <mc:Fallback xmlns="">
      <p:transition spd="slow" advClick="0" advTm="5000">
        <p:fade/>
      </p:transition>
    </mc:Fallback>
  </mc:AlternateContent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0396233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 advTm="5000">
        <p15:prstTrans prst="fracture"/>
      </p:transition>
    </mc:Choice>
    <mc:Fallback xmlns="">
      <p:transition spd="slow" advClick="0" advTm="5000">
        <p:fade/>
      </p:transition>
    </mc:Fallback>
  </mc:AlternateContent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7146821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 advTm="5000">
        <p15:prstTrans prst="fracture"/>
      </p:transition>
    </mc:Choice>
    <mc:Fallback xmlns="">
      <p:transition spd="slow" advClick="0" advTm="5000">
        <p:fade/>
      </p:transition>
    </mc:Fallback>
  </mc:AlternateContent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18610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 advTm="5000">
        <p15:prstTrans prst="fracture"/>
      </p:transition>
    </mc:Choice>
    <mc:Fallback xmlns="">
      <p:transition spd="slow" advClick="0" advTm="5000">
        <p:fade/>
      </p:transition>
    </mc:Fallback>
  </mc:AlternateContent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6937672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 advTm="5000">
        <p15:prstTrans prst="fracture"/>
      </p:transition>
    </mc:Choice>
    <mc:Fallback xmlns="">
      <p:transition spd="slow" advClick="0" advTm="5000">
        <p:fade/>
      </p:transition>
    </mc:Fallback>
  </mc:AlternateContent>
</p:sld>
</file>

<file path=ppt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126</TotalTime>
  <Words>11</Words>
  <Application>Microsoft Office PowerPoint</Application>
  <PresentationFormat>Широкоэкранный</PresentationFormat>
  <Paragraphs>2</Paragraphs>
  <Slides>53</Slides>
  <Notes>0</Notes>
  <HiddenSlides>0</HiddenSlides>
  <MMClips>0</MMClips>
  <ScaleCrop>false</ScaleCrop>
  <HeadingPairs>
    <vt:vector size="6" baseType="variant">
      <vt:variant>
        <vt:lpstr>Использованные шрифты</vt:lpstr>
      </vt:variant>
      <vt:variant>
        <vt:i4>3</vt:i4>
      </vt:variant>
      <vt:variant>
        <vt:lpstr>Тема</vt:lpstr>
      </vt:variant>
      <vt:variant>
        <vt:i4>1</vt:i4>
      </vt:variant>
      <vt:variant>
        <vt:lpstr>Заголовки слайдов</vt:lpstr>
      </vt:variant>
      <vt:variant>
        <vt:i4>53</vt:i4>
      </vt:variant>
    </vt:vector>
  </HeadingPairs>
  <TitlesOfParts>
    <vt:vector size="57" baseType="lpstr">
      <vt:lpstr>Arial</vt:lpstr>
      <vt:lpstr>Calibri</vt:lpstr>
      <vt:lpstr>Calibri Light</vt:lpstr>
      <vt:lpstr>Тема Office</vt:lpstr>
      <vt:lpstr>«В танке – через всю Европу»</vt:lpstr>
      <vt:lpstr>Презентация PowerPoint</vt:lpstr>
      <vt:lpstr>Презентация PowerPoint</vt:lpstr>
      <vt:lpstr>Мурат ЛЕКОВ:  «В танке на войне – это же не на иномарке по проспекту ездить»…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«В танке – через всю Европу»</dc:title>
  <dc:creator>Нина Дзугкоева</dc:creator>
  <cp:lastModifiedBy>Нина Дзугкоева</cp:lastModifiedBy>
  <cp:revision>14</cp:revision>
  <dcterms:created xsi:type="dcterms:W3CDTF">2015-12-15T15:17:30Z</dcterms:created>
  <dcterms:modified xsi:type="dcterms:W3CDTF">2015-12-18T07:29:49Z</dcterms:modified>
</cp:coreProperties>
</file>