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9" r:id="rId1"/>
  </p:sldMasterIdLst>
  <p:sldIdLst>
    <p:sldId id="256" r:id="rId2"/>
    <p:sldId id="260" r:id="rId3"/>
    <p:sldId id="262" r:id="rId4"/>
    <p:sldId id="261" r:id="rId5"/>
    <p:sldId id="259" r:id="rId6"/>
    <p:sldId id="258" r:id="rId7"/>
    <p:sldId id="257" r:id="rId8"/>
    <p:sldId id="281" r:id="rId9"/>
    <p:sldId id="263" r:id="rId10"/>
    <p:sldId id="267" r:id="rId11"/>
    <p:sldId id="268" r:id="rId12"/>
    <p:sldId id="269" r:id="rId13"/>
    <p:sldId id="270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86" r:id="rId22"/>
    <p:sldId id="282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7" d="100"/>
          <a:sy n="87" d="100"/>
        </p:scale>
        <p:origin x="-1720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400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chemeClr val="accent1">
                  <a:alpha val="0"/>
                </a:schemeClr>
              </a:gs>
              <a:gs pos="57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alpha val="0"/>
                </a:scheme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5545932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3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b="1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1676400"/>
            <a:ext cx="3886200" cy="1524000"/>
          </a:xfrm>
        </p:spPr>
        <p:txBody>
          <a:bodyPr anchor="b" anchorCtr="0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3203574"/>
            <a:ext cx="3886200" cy="18256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5262465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30" y="5502670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CBE9A-058B-4921-BC3E-8C8A0536EF9C}" type="datetimeFigureOut">
              <a:rPr lang="ru-RU" smtClean="0"/>
              <a:pPr/>
              <a:t>18.05.17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CBE9A-058B-4921-BC3E-8C8A0536EF9C}" type="datetimeFigureOut">
              <a:rPr lang="ru-RU" smtClean="0"/>
              <a:pPr/>
              <a:t>18.05.17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38F56-3805-4B88-9365-52CAA850CE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CBE9A-058B-4921-BC3E-8C8A0536EF9C}" type="datetimeFigureOut">
              <a:rPr lang="ru-RU" smtClean="0"/>
              <a:pPr/>
              <a:t>18.05.17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38F56-3805-4B88-9365-52CAA850CE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7772400" cy="3733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CBE9A-058B-4921-BC3E-8C8A0536EF9C}" type="datetimeFigureOut">
              <a:rPr lang="ru-RU" smtClean="0"/>
              <a:pPr/>
              <a:t>18.05.17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38F56-3805-4B88-9365-52CAA850CE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545932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14000">
                <a:srgbClr val="333333"/>
              </a:gs>
              <a:gs pos="83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rgbClr val="000000">
                  <a:alpha val="0"/>
                </a:srgbClr>
              </a:gs>
              <a:gs pos="57000">
                <a:srgbClr val="4D4D4D"/>
              </a:gs>
              <a:gs pos="10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33787"/>
            <a:ext cx="7772400" cy="1362075"/>
          </a:xfrm>
        </p:spPr>
        <p:txBody>
          <a:bodyPr anchor="t"/>
          <a:lstStyle>
            <a:lvl1pPr algn="l">
              <a:defRPr sz="40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336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5262465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30" y="5502670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CBE9A-058B-4921-BC3E-8C8A0536EF9C}" type="datetimeFigureOut">
              <a:rPr lang="ru-RU" smtClean="0"/>
              <a:pPr/>
              <a:t>18.05.17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38F56-3805-4B88-9365-52CAA850CE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CBE9A-058B-4921-BC3E-8C8A0536EF9C}" type="datetimeFigureOut">
              <a:rPr lang="ru-RU" smtClean="0"/>
              <a:pPr/>
              <a:t>18.05.17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38F56-3805-4B88-9365-52CAA850CE3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685800" y="1536192"/>
            <a:ext cx="3657600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4800600" y="1536192"/>
            <a:ext cx="3657600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35113"/>
            <a:ext cx="36576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535113"/>
            <a:ext cx="36576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Freeform 11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CBE9A-058B-4921-BC3E-8C8A0536EF9C}" type="datetimeFigureOut">
              <a:rPr lang="ru-RU" smtClean="0"/>
              <a:pPr/>
              <a:t>18.05.17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38F56-3805-4B88-9365-52CAA850CE3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685800" y="2209800"/>
            <a:ext cx="3657600" cy="3200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657600" cy="3200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1" y="5010151"/>
            <a:ext cx="7439025" cy="157162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5827" h="1571625">
                <a:moveTo>
                  <a:pt x="0" y="0"/>
                </a:moveTo>
                <a:lnTo>
                  <a:pt x="7415827" y="866775"/>
                </a:lnTo>
                <a:lnTo>
                  <a:pt x="0" y="157162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1"/>
              </a:gs>
              <a:gs pos="50000">
                <a:schemeClr val="accent1">
                  <a:lumMod val="40000"/>
                  <a:lumOff val="60000"/>
                </a:schemeClr>
              </a:gs>
              <a:gs pos="5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0" y="4973410"/>
            <a:ext cx="7674867" cy="928299"/>
          </a:xfrm>
          <a:custGeom>
            <a:avLst/>
            <a:gdLst>
              <a:gd name="connsiteX0" fmla="*/ 0 w 7548466"/>
              <a:gd name="connsiteY0" fmla="*/ 0 h 933061"/>
              <a:gd name="connsiteX1" fmla="*/ 9331 w 7548466"/>
              <a:gd name="connsiteY1" fmla="*/ 65314 h 933061"/>
              <a:gd name="connsiteX2" fmla="*/ 7221894 w 7548466"/>
              <a:gd name="connsiteY2" fmla="*/ 933061 h 933061"/>
              <a:gd name="connsiteX3" fmla="*/ 7548466 w 7548466"/>
              <a:gd name="connsiteY3" fmla="*/ 914400 h 933061"/>
              <a:gd name="connsiteX4" fmla="*/ 0 w 7548466"/>
              <a:gd name="connsiteY4" fmla="*/ 0 h 933061"/>
              <a:gd name="connsiteX0" fmla="*/ 131163 w 7539135"/>
              <a:gd name="connsiteY0" fmla="*/ 0 h 1042598"/>
              <a:gd name="connsiteX1" fmla="*/ 0 w 7539135"/>
              <a:gd name="connsiteY1" fmla="*/ 174851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0 w 7407972"/>
              <a:gd name="connsiteY0" fmla="*/ 0 h 1042598"/>
              <a:gd name="connsiteX1" fmla="*/ 85531 w 7407972"/>
              <a:gd name="connsiteY1" fmla="*/ 134370 h 1042598"/>
              <a:gd name="connsiteX2" fmla="*/ 7081400 w 7407972"/>
              <a:gd name="connsiteY2" fmla="*/ 1042598 h 1042598"/>
              <a:gd name="connsiteX3" fmla="*/ 7407972 w 7407972"/>
              <a:gd name="connsiteY3" fmla="*/ 1023937 h 1042598"/>
              <a:gd name="connsiteX4" fmla="*/ 0 w 7407972"/>
              <a:gd name="connsiteY4" fmla="*/ 0 h 1042598"/>
              <a:gd name="connsiteX0" fmla="*/ 131163 w 7539135"/>
              <a:gd name="connsiteY0" fmla="*/ 0 h 1042598"/>
              <a:gd name="connsiteX1" fmla="*/ 0 w 7539135"/>
              <a:gd name="connsiteY1" fmla="*/ 193902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59725 w 7539135"/>
              <a:gd name="connsiteY0" fmla="*/ 0 h 892580"/>
              <a:gd name="connsiteX1" fmla="*/ 0 w 7539135"/>
              <a:gd name="connsiteY1" fmla="*/ 43884 h 892580"/>
              <a:gd name="connsiteX2" fmla="*/ 7212563 w 7539135"/>
              <a:gd name="connsiteY2" fmla="*/ 892580 h 892580"/>
              <a:gd name="connsiteX3" fmla="*/ 7539135 w 7539135"/>
              <a:gd name="connsiteY3" fmla="*/ 873919 h 892580"/>
              <a:gd name="connsiteX4" fmla="*/ 59725 w 7539135"/>
              <a:gd name="connsiteY4" fmla="*/ 0 h 892580"/>
              <a:gd name="connsiteX0" fmla="*/ 194 w 7539135"/>
              <a:gd name="connsiteY0" fmla="*/ 0 h 923536"/>
              <a:gd name="connsiteX1" fmla="*/ 0 w 7539135"/>
              <a:gd name="connsiteY1" fmla="*/ 74840 h 923536"/>
              <a:gd name="connsiteX2" fmla="*/ 7212563 w 7539135"/>
              <a:gd name="connsiteY2" fmla="*/ 923536 h 923536"/>
              <a:gd name="connsiteX3" fmla="*/ 7539135 w 7539135"/>
              <a:gd name="connsiteY3" fmla="*/ 904875 h 923536"/>
              <a:gd name="connsiteX4" fmla="*/ 194 w 7539135"/>
              <a:gd name="connsiteY4" fmla="*/ 0 h 923536"/>
              <a:gd name="connsiteX0" fmla="*/ 194 w 7539135"/>
              <a:gd name="connsiteY0" fmla="*/ 0 h 904875"/>
              <a:gd name="connsiteX1" fmla="*/ 0 w 7539135"/>
              <a:gd name="connsiteY1" fmla="*/ 74840 h 904875"/>
              <a:gd name="connsiteX2" fmla="*/ 7212563 w 7539135"/>
              <a:gd name="connsiteY2" fmla="*/ 883055 h 904875"/>
              <a:gd name="connsiteX3" fmla="*/ 7539135 w 7539135"/>
              <a:gd name="connsiteY3" fmla="*/ 904875 h 904875"/>
              <a:gd name="connsiteX4" fmla="*/ 194 w 7539135"/>
              <a:gd name="connsiteY4" fmla="*/ 0 h 904875"/>
              <a:gd name="connsiteX0" fmla="*/ 194 w 7703442"/>
              <a:gd name="connsiteY0" fmla="*/ 0 h 1016794"/>
              <a:gd name="connsiteX1" fmla="*/ 0 w 7703442"/>
              <a:gd name="connsiteY1" fmla="*/ 74840 h 1016794"/>
              <a:gd name="connsiteX2" fmla="*/ 7212563 w 7703442"/>
              <a:gd name="connsiteY2" fmla="*/ 883055 h 1016794"/>
              <a:gd name="connsiteX3" fmla="*/ 7703442 w 7703442"/>
              <a:gd name="connsiteY3" fmla="*/ 1016794 h 1016794"/>
              <a:gd name="connsiteX4" fmla="*/ 194 w 7703442"/>
              <a:gd name="connsiteY4" fmla="*/ 0 h 1016794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12563 w 7674867"/>
              <a:gd name="connsiteY2" fmla="*/ 883055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30680"/>
              <a:gd name="connsiteX1" fmla="*/ 0 w 7674867"/>
              <a:gd name="connsiteY1" fmla="*/ 74840 h 930680"/>
              <a:gd name="connsiteX2" fmla="*/ 7293526 w 7674867"/>
              <a:gd name="connsiteY2" fmla="*/ 930680 h 930680"/>
              <a:gd name="connsiteX3" fmla="*/ 7674867 w 7674867"/>
              <a:gd name="connsiteY3" fmla="*/ 897731 h 930680"/>
              <a:gd name="connsiteX4" fmla="*/ 194 w 7674867"/>
              <a:gd name="connsiteY4" fmla="*/ 0 h 930680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3526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38758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8289 w 7674867"/>
              <a:gd name="connsiteY2" fmla="*/ 661599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28299"/>
              <a:gd name="connsiteX1" fmla="*/ 0 w 7674867"/>
              <a:gd name="connsiteY1" fmla="*/ 74840 h 928299"/>
              <a:gd name="connsiteX2" fmla="*/ 7298289 w 7674867"/>
              <a:gd name="connsiteY2" fmla="*/ 928299 h 928299"/>
              <a:gd name="connsiteX3" fmla="*/ 7674867 w 7674867"/>
              <a:gd name="connsiteY3" fmla="*/ 897731 h 928299"/>
              <a:gd name="connsiteX4" fmla="*/ 194 w 7674867"/>
              <a:gd name="connsiteY4" fmla="*/ 0 h 92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867" h="928299">
                <a:moveTo>
                  <a:pt x="194" y="0"/>
                </a:moveTo>
                <a:cubicBezTo>
                  <a:pt x="129" y="24947"/>
                  <a:pt x="65" y="49893"/>
                  <a:pt x="0" y="74840"/>
                </a:cubicBezTo>
                <a:lnTo>
                  <a:pt x="7298289" y="928299"/>
                </a:lnTo>
                <a:lnTo>
                  <a:pt x="7674867" y="897731"/>
                </a:lnTo>
                <a:lnTo>
                  <a:pt x="19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CBE9A-058B-4921-BC3E-8C8A0536EF9C}" type="datetimeFigureOut">
              <a:rPr lang="ru-RU" smtClean="0"/>
              <a:pPr/>
              <a:t>18.05.17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38F56-3805-4B88-9365-52CAA850CE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3"/>
              </a:gs>
              <a:gs pos="50000">
                <a:schemeClr val="accent3">
                  <a:lumMod val="40000"/>
                  <a:lumOff val="60000"/>
                </a:schemeClr>
              </a:gs>
              <a:gs pos="5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0" y="5381627"/>
            <a:ext cx="3286124" cy="1207294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6996854"/>
              <a:gd name="connsiteY0" fmla="*/ 0 h 1571625"/>
              <a:gd name="connsiteX1" fmla="*/ 6996854 w 6996854"/>
              <a:gd name="connsiteY1" fmla="*/ 1266825 h 1571625"/>
              <a:gd name="connsiteX2" fmla="*/ 0 w 6996854"/>
              <a:gd name="connsiteY2" fmla="*/ 1571625 h 1571625"/>
              <a:gd name="connsiteX3" fmla="*/ 0 w 6996854"/>
              <a:gd name="connsiteY3" fmla="*/ 0 h 1571625"/>
              <a:gd name="connsiteX0" fmla="*/ 0 w 7583417"/>
              <a:gd name="connsiteY0" fmla="*/ 0 h 800100"/>
              <a:gd name="connsiteX1" fmla="*/ 7583417 w 7583417"/>
              <a:gd name="connsiteY1" fmla="*/ 495300 h 800100"/>
              <a:gd name="connsiteX2" fmla="*/ 586563 w 7583417"/>
              <a:gd name="connsiteY2" fmla="*/ 800100 h 800100"/>
              <a:gd name="connsiteX3" fmla="*/ 0 w 7583417"/>
              <a:gd name="connsiteY3" fmla="*/ 0 h 800100"/>
              <a:gd name="connsiteX0" fmla="*/ 0 w 7017803"/>
              <a:gd name="connsiteY0" fmla="*/ 0 h 1200150"/>
              <a:gd name="connsiteX1" fmla="*/ 7017803 w 7017803"/>
              <a:gd name="connsiteY1" fmla="*/ 895350 h 1200150"/>
              <a:gd name="connsiteX2" fmla="*/ 20949 w 7017803"/>
              <a:gd name="connsiteY2" fmla="*/ 1200150 h 1200150"/>
              <a:gd name="connsiteX3" fmla="*/ 0 w 7017803"/>
              <a:gd name="connsiteY3" fmla="*/ 0 h 1200150"/>
              <a:gd name="connsiteX0" fmla="*/ 0 w 6410292"/>
              <a:gd name="connsiteY0" fmla="*/ 0 h 1752600"/>
              <a:gd name="connsiteX1" fmla="*/ 6410292 w 6410292"/>
              <a:gd name="connsiteY1" fmla="*/ 1752600 h 1752600"/>
              <a:gd name="connsiteX2" fmla="*/ 20949 w 6410292"/>
              <a:gd name="connsiteY2" fmla="*/ 1200150 h 1752600"/>
              <a:gd name="connsiteX3" fmla="*/ 0 w 6410292"/>
              <a:gd name="connsiteY3" fmla="*/ 0 h 1752600"/>
              <a:gd name="connsiteX0" fmla="*/ 0 w 7227290"/>
              <a:gd name="connsiteY0" fmla="*/ 0 h 1200150"/>
              <a:gd name="connsiteX1" fmla="*/ 7227290 w 7227290"/>
              <a:gd name="connsiteY1" fmla="*/ 885825 h 1200150"/>
              <a:gd name="connsiteX2" fmla="*/ 20949 w 7227290"/>
              <a:gd name="connsiteY2" fmla="*/ 1200150 h 1200150"/>
              <a:gd name="connsiteX3" fmla="*/ 0 w 7227290"/>
              <a:gd name="connsiteY3" fmla="*/ 0 h 1200150"/>
              <a:gd name="connsiteX0" fmla="*/ 0 w 7227290"/>
              <a:gd name="connsiteY0" fmla="*/ 0 h 885825"/>
              <a:gd name="connsiteX1" fmla="*/ 7227290 w 7227290"/>
              <a:gd name="connsiteY1" fmla="*/ 885825 h 885825"/>
              <a:gd name="connsiteX2" fmla="*/ 555141 w 7227290"/>
              <a:gd name="connsiteY2" fmla="*/ 862013 h 885825"/>
              <a:gd name="connsiteX3" fmla="*/ 0 w 7227290"/>
              <a:gd name="connsiteY3" fmla="*/ 0 h 885825"/>
              <a:gd name="connsiteX0" fmla="*/ 0 w 7227290"/>
              <a:gd name="connsiteY0" fmla="*/ 0 h 1207294"/>
              <a:gd name="connsiteX1" fmla="*/ 7227290 w 7227290"/>
              <a:gd name="connsiteY1" fmla="*/ 885825 h 1207294"/>
              <a:gd name="connsiteX2" fmla="*/ 0 w 7227290"/>
              <a:gd name="connsiteY2" fmla="*/ 1207294 h 1207294"/>
              <a:gd name="connsiteX3" fmla="*/ 0 w 7227290"/>
              <a:gd name="connsiteY3" fmla="*/ 0 h 1207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27290" h="1207294">
                <a:moveTo>
                  <a:pt x="0" y="0"/>
                </a:moveTo>
                <a:lnTo>
                  <a:pt x="7227290" y="885825"/>
                </a:lnTo>
                <a:lnTo>
                  <a:pt x="0" y="120729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196" y="5347020"/>
            <a:ext cx="3426231" cy="944725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2830674 w 7605568"/>
              <a:gd name="connsiteY2" fmla="*/ 806612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2930931"/>
              <a:gd name="connsiteY0" fmla="*/ 0 h 806612"/>
              <a:gd name="connsiteX1" fmla="*/ 0 w 2930931"/>
              <a:gd name="connsiteY1" fmla="*/ 75665 h 806612"/>
              <a:gd name="connsiteX2" fmla="*/ 2830674 w 2930931"/>
              <a:gd name="connsiteY2" fmla="*/ 806612 h 806612"/>
              <a:gd name="connsiteX3" fmla="*/ 2930931 w 2930931"/>
              <a:gd name="connsiteY3" fmla="*/ 785765 h 806612"/>
              <a:gd name="connsiteX4" fmla="*/ 1 w 2930931"/>
              <a:gd name="connsiteY4" fmla="*/ 0 h 806612"/>
              <a:gd name="connsiteX0" fmla="*/ 1 w 3204530"/>
              <a:gd name="connsiteY0" fmla="*/ 0 h 944725"/>
              <a:gd name="connsiteX1" fmla="*/ 0 w 3204530"/>
              <a:gd name="connsiteY1" fmla="*/ 75665 h 944725"/>
              <a:gd name="connsiteX2" fmla="*/ 3204530 w 3204530"/>
              <a:gd name="connsiteY2" fmla="*/ 944725 h 944725"/>
              <a:gd name="connsiteX3" fmla="*/ 2930931 w 3204530"/>
              <a:gd name="connsiteY3" fmla="*/ 785765 h 944725"/>
              <a:gd name="connsiteX4" fmla="*/ 1 w 3204530"/>
              <a:gd name="connsiteY4" fmla="*/ 0 h 944725"/>
              <a:gd name="connsiteX0" fmla="*/ 1 w 3426231"/>
              <a:gd name="connsiteY0" fmla="*/ 0 h 944725"/>
              <a:gd name="connsiteX1" fmla="*/ 0 w 3426231"/>
              <a:gd name="connsiteY1" fmla="*/ 75665 h 944725"/>
              <a:gd name="connsiteX2" fmla="*/ 3204530 w 3426231"/>
              <a:gd name="connsiteY2" fmla="*/ 944725 h 944725"/>
              <a:gd name="connsiteX3" fmla="*/ 3426231 w 3426231"/>
              <a:gd name="connsiteY3" fmla="*/ 923877 h 944725"/>
              <a:gd name="connsiteX4" fmla="*/ 1 w 3426231"/>
              <a:gd name="connsiteY4" fmla="*/ 0 h 94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6231" h="944725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3204530" y="944725"/>
                </a:lnTo>
                <a:lnTo>
                  <a:pt x="3426231" y="923877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CBE9A-058B-4921-BC3E-8C8A0536EF9C}" type="datetimeFigureOut">
              <a:rPr lang="ru-RU" smtClean="0"/>
              <a:pPr/>
              <a:t>18.05.17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38F56-3805-4B88-9365-52CAA850CE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" y="5010151"/>
            <a:ext cx="7439025" cy="157162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5827" h="1571625">
                <a:moveTo>
                  <a:pt x="0" y="0"/>
                </a:moveTo>
                <a:lnTo>
                  <a:pt x="7415827" y="866775"/>
                </a:lnTo>
                <a:lnTo>
                  <a:pt x="0" y="157162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1"/>
              </a:gs>
              <a:gs pos="50000">
                <a:schemeClr val="accent1">
                  <a:lumMod val="40000"/>
                  <a:lumOff val="60000"/>
                </a:schemeClr>
              </a:gs>
              <a:gs pos="5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656" y="609600"/>
            <a:ext cx="3383280" cy="914400"/>
          </a:xfrm>
        </p:spPr>
        <p:txBody>
          <a:bodyPr anchor="b">
            <a:noAutofit/>
          </a:bodyPr>
          <a:lstStyle>
            <a:lvl1pPr algn="l">
              <a:defRPr sz="22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0" y="4973410"/>
            <a:ext cx="7674867" cy="928299"/>
          </a:xfrm>
          <a:custGeom>
            <a:avLst/>
            <a:gdLst>
              <a:gd name="connsiteX0" fmla="*/ 0 w 7548466"/>
              <a:gd name="connsiteY0" fmla="*/ 0 h 933061"/>
              <a:gd name="connsiteX1" fmla="*/ 9331 w 7548466"/>
              <a:gd name="connsiteY1" fmla="*/ 65314 h 933061"/>
              <a:gd name="connsiteX2" fmla="*/ 7221894 w 7548466"/>
              <a:gd name="connsiteY2" fmla="*/ 933061 h 933061"/>
              <a:gd name="connsiteX3" fmla="*/ 7548466 w 7548466"/>
              <a:gd name="connsiteY3" fmla="*/ 914400 h 933061"/>
              <a:gd name="connsiteX4" fmla="*/ 0 w 7548466"/>
              <a:gd name="connsiteY4" fmla="*/ 0 h 933061"/>
              <a:gd name="connsiteX0" fmla="*/ 131163 w 7539135"/>
              <a:gd name="connsiteY0" fmla="*/ 0 h 1042598"/>
              <a:gd name="connsiteX1" fmla="*/ 0 w 7539135"/>
              <a:gd name="connsiteY1" fmla="*/ 174851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0 w 7407972"/>
              <a:gd name="connsiteY0" fmla="*/ 0 h 1042598"/>
              <a:gd name="connsiteX1" fmla="*/ 85531 w 7407972"/>
              <a:gd name="connsiteY1" fmla="*/ 134370 h 1042598"/>
              <a:gd name="connsiteX2" fmla="*/ 7081400 w 7407972"/>
              <a:gd name="connsiteY2" fmla="*/ 1042598 h 1042598"/>
              <a:gd name="connsiteX3" fmla="*/ 7407972 w 7407972"/>
              <a:gd name="connsiteY3" fmla="*/ 1023937 h 1042598"/>
              <a:gd name="connsiteX4" fmla="*/ 0 w 7407972"/>
              <a:gd name="connsiteY4" fmla="*/ 0 h 1042598"/>
              <a:gd name="connsiteX0" fmla="*/ 131163 w 7539135"/>
              <a:gd name="connsiteY0" fmla="*/ 0 h 1042598"/>
              <a:gd name="connsiteX1" fmla="*/ 0 w 7539135"/>
              <a:gd name="connsiteY1" fmla="*/ 193902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59725 w 7539135"/>
              <a:gd name="connsiteY0" fmla="*/ 0 h 892580"/>
              <a:gd name="connsiteX1" fmla="*/ 0 w 7539135"/>
              <a:gd name="connsiteY1" fmla="*/ 43884 h 892580"/>
              <a:gd name="connsiteX2" fmla="*/ 7212563 w 7539135"/>
              <a:gd name="connsiteY2" fmla="*/ 892580 h 892580"/>
              <a:gd name="connsiteX3" fmla="*/ 7539135 w 7539135"/>
              <a:gd name="connsiteY3" fmla="*/ 873919 h 892580"/>
              <a:gd name="connsiteX4" fmla="*/ 59725 w 7539135"/>
              <a:gd name="connsiteY4" fmla="*/ 0 h 892580"/>
              <a:gd name="connsiteX0" fmla="*/ 194 w 7539135"/>
              <a:gd name="connsiteY0" fmla="*/ 0 h 923536"/>
              <a:gd name="connsiteX1" fmla="*/ 0 w 7539135"/>
              <a:gd name="connsiteY1" fmla="*/ 74840 h 923536"/>
              <a:gd name="connsiteX2" fmla="*/ 7212563 w 7539135"/>
              <a:gd name="connsiteY2" fmla="*/ 923536 h 923536"/>
              <a:gd name="connsiteX3" fmla="*/ 7539135 w 7539135"/>
              <a:gd name="connsiteY3" fmla="*/ 904875 h 923536"/>
              <a:gd name="connsiteX4" fmla="*/ 194 w 7539135"/>
              <a:gd name="connsiteY4" fmla="*/ 0 h 923536"/>
              <a:gd name="connsiteX0" fmla="*/ 194 w 7539135"/>
              <a:gd name="connsiteY0" fmla="*/ 0 h 904875"/>
              <a:gd name="connsiteX1" fmla="*/ 0 w 7539135"/>
              <a:gd name="connsiteY1" fmla="*/ 74840 h 904875"/>
              <a:gd name="connsiteX2" fmla="*/ 7212563 w 7539135"/>
              <a:gd name="connsiteY2" fmla="*/ 883055 h 904875"/>
              <a:gd name="connsiteX3" fmla="*/ 7539135 w 7539135"/>
              <a:gd name="connsiteY3" fmla="*/ 904875 h 904875"/>
              <a:gd name="connsiteX4" fmla="*/ 194 w 7539135"/>
              <a:gd name="connsiteY4" fmla="*/ 0 h 904875"/>
              <a:gd name="connsiteX0" fmla="*/ 194 w 7703442"/>
              <a:gd name="connsiteY0" fmla="*/ 0 h 1016794"/>
              <a:gd name="connsiteX1" fmla="*/ 0 w 7703442"/>
              <a:gd name="connsiteY1" fmla="*/ 74840 h 1016794"/>
              <a:gd name="connsiteX2" fmla="*/ 7212563 w 7703442"/>
              <a:gd name="connsiteY2" fmla="*/ 883055 h 1016794"/>
              <a:gd name="connsiteX3" fmla="*/ 7703442 w 7703442"/>
              <a:gd name="connsiteY3" fmla="*/ 1016794 h 1016794"/>
              <a:gd name="connsiteX4" fmla="*/ 194 w 7703442"/>
              <a:gd name="connsiteY4" fmla="*/ 0 h 1016794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12563 w 7674867"/>
              <a:gd name="connsiteY2" fmla="*/ 883055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30680"/>
              <a:gd name="connsiteX1" fmla="*/ 0 w 7674867"/>
              <a:gd name="connsiteY1" fmla="*/ 74840 h 930680"/>
              <a:gd name="connsiteX2" fmla="*/ 7293526 w 7674867"/>
              <a:gd name="connsiteY2" fmla="*/ 930680 h 930680"/>
              <a:gd name="connsiteX3" fmla="*/ 7674867 w 7674867"/>
              <a:gd name="connsiteY3" fmla="*/ 897731 h 930680"/>
              <a:gd name="connsiteX4" fmla="*/ 194 w 7674867"/>
              <a:gd name="connsiteY4" fmla="*/ 0 h 930680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3526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38758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8289 w 7674867"/>
              <a:gd name="connsiteY2" fmla="*/ 661599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28299"/>
              <a:gd name="connsiteX1" fmla="*/ 0 w 7674867"/>
              <a:gd name="connsiteY1" fmla="*/ 74840 h 928299"/>
              <a:gd name="connsiteX2" fmla="*/ 7298289 w 7674867"/>
              <a:gd name="connsiteY2" fmla="*/ 928299 h 928299"/>
              <a:gd name="connsiteX3" fmla="*/ 7674867 w 7674867"/>
              <a:gd name="connsiteY3" fmla="*/ 897731 h 928299"/>
              <a:gd name="connsiteX4" fmla="*/ 194 w 7674867"/>
              <a:gd name="connsiteY4" fmla="*/ 0 h 92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867" h="928299">
                <a:moveTo>
                  <a:pt x="194" y="0"/>
                </a:moveTo>
                <a:cubicBezTo>
                  <a:pt x="129" y="24947"/>
                  <a:pt x="65" y="49893"/>
                  <a:pt x="0" y="74840"/>
                </a:cubicBezTo>
                <a:lnTo>
                  <a:pt x="7298289" y="928299"/>
                </a:lnTo>
                <a:lnTo>
                  <a:pt x="7674867" y="897731"/>
                </a:lnTo>
                <a:lnTo>
                  <a:pt x="19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CBE9A-058B-4921-BC3E-8C8A0536EF9C}" type="datetimeFigureOut">
              <a:rPr lang="ru-RU" smtClean="0"/>
              <a:pPr/>
              <a:t>18.05.17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38F56-3805-4B88-9365-52CAA850CE3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572000" y="609600"/>
            <a:ext cx="3886200" cy="4191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76274" y="1527048"/>
            <a:ext cx="3383280" cy="329184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0" y="609600"/>
            <a:ext cx="3886200" cy="4190999"/>
          </a:xfrm>
          <a:ln w="79375">
            <a:solidFill>
              <a:schemeClr val="tx1"/>
            </a:solidFill>
            <a:miter lim="800000"/>
          </a:ln>
          <a:effectLst>
            <a:outerShdw blurRad="50800" dist="38100" dir="5400000" algn="ctr" rotWithShape="0">
              <a:srgbClr val="000000">
                <a:alpha val="42000"/>
              </a:srgb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5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CBE9A-058B-4921-BC3E-8C8A0536EF9C}" type="datetimeFigureOut">
              <a:rPr lang="ru-RU" smtClean="0"/>
              <a:pPr/>
              <a:t>18.05.17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38F56-3805-4B88-9365-52CAA850CE3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76656" y="609600"/>
            <a:ext cx="3383280" cy="914400"/>
          </a:xfrm>
        </p:spPr>
        <p:txBody>
          <a:bodyPr anchor="b">
            <a:noAutofit/>
          </a:bodyPr>
          <a:lstStyle>
            <a:lvl1pPr algn="l">
              <a:defRPr sz="22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676656" y="1524000"/>
            <a:ext cx="3381375" cy="32956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13">
              <a:alphaModFix amt="15000"/>
            </a:blip>
            <a:srcRect/>
            <a:tile tx="0" ty="0" sx="76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0200"/>
            <a:ext cx="7772400" cy="452596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6416675"/>
            <a:ext cx="19812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lang="en-US" sz="900" kern="1200" cap="all" spc="110" baseline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7ECBE9A-058B-4921-BC3E-8C8A0536EF9C}" type="datetimeFigureOut">
              <a:rPr lang="ru-RU" smtClean="0"/>
              <a:pPr/>
              <a:t>18.05.17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6416675"/>
            <a:ext cx="28956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l">
              <a:defRPr sz="900" cap="all" spc="110" baseline="0">
                <a:solidFill>
                  <a:srgbClr val="4D4D4D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6416675"/>
            <a:ext cx="4572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sz="1100" b="1" baseline="0">
                <a:solidFill>
                  <a:srgbClr val="4D4D4D"/>
                </a:solidFill>
              </a:defRPr>
            </a:lvl1pPr>
          </a:lstStyle>
          <a:p>
            <a:fld id="{6AB38F56-3805-4B88-9365-52CAA850CE3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79712" y="116632"/>
            <a:ext cx="6478488" cy="1872208"/>
          </a:xfrm>
        </p:spPr>
        <p:txBody>
          <a:bodyPr>
            <a:normAutofit fontScale="90000"/>
          </a:bodyPr>
          <a:lstStyle/>
          <a:p>
            <a:pPr algn="ctr">
              <a:lnSpc>
                <a:spcPct val="200000"/>
              </a:lnSpc>
            </a:pPr>
            <a:r>
              <a:rPr lang="ru-RU" dirty="0" smtClean="0">
                <a:solidFill>
                  <a:schemeClr val="accent3"/>
                </a:solidFill>
                <a:latin typeface="Times New Roman"/>
                <a:cs typeface="Times New Roman"/>
              </a:rPr>
              <a:t>СЫНЫ ОТЕЧЕСТВА- ГЕРОИ ЗЕМЛИ РУССКОЙ</a:t>
            </a:r>
            <a:endParaRPr lang="ru-RU" dirty="0">
              <a:solidFill>
                <a:schemeClr val="accent3"/>
              </a:solidFill>
              <a:latin typeface="Times New Roman"/>
              <a:cs typeface="Times New Roman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2060848"/>
            <a:ext cx="7774632" cy="4314074"/>
          </a:xfrm>
        </p:spPr>
        <p:txBody>
          <a:bodyPr>
            <a:normAutofit fontScale="92500"/>
          </a:bodyPr>
          <a:lstStyle/>
          <a:p>
            <a:pPr>
              <a:lnSpc>
                <a:spcPct val="200000"/>
              </a:lnSpc>
            </a:pPr>
            <a:r>
              <a:rPr lang="ru-RU" sz="3200" i="1" dirty="0" smtClean="0">
                <a:solidFill>
                  <a:schemeClr val="accent5">
                    <a:lumMod val="75000"/>
                  </a:schemeClr>
                </a:solidFill>
                <a:latin typeface="Adobe Fan Heiti Std B" pitchFamily="34" charset="-128"/>
                <a:ea typeface="Adobe Fan Heiti Std B" pitchFamily="34" charset="-128"/>
              </a:rPr>
              <a:t>Мужество- есть великое свойство души; </a:t>
            </a:r>
          </a:p>
          <a:p>
            <a:pPr>
              <a:lnSpc>
                <a:spcPct val="200000"/>
              </a:lnSpc>
            </a:pPr>
            <a:r>
              <a:rPr lang="ru-RU" sz="3200" i="1" dirty="0" smtClean="0">
                <a:solidFill>
                  <a:schemeClr val="accent5">
                    <a:lumMod val="75000"/>
                  </a:schemeClr>
                </a:solidFill>
                <a:latin typeface="Adobe Fan Heiti Std B" pitchFamily="34" charset="-128"/>
                <a:ea typeface="Adobe Fan Heiti Std B" pitchFamily="34" charset="-128"/>
              </a:rPr>
              <a:t>народ, им отмеченный, должен гордиться собою.</a:t>
            </a:r>
          </a:p>
          <a:p>
            <a:pPr algn="r">
              <a:lnSpc>
                <a:spcPct val="200000"/>
              </a:lnSpc>
            </a:pPr>
            <a:r>
              <a:rPr lang="ru-RU" sz="3200" i="1" dirty="0" smtClean="0">
                <a:solidFill>
                  <a:schemeClr val="accent5">
                    <a:lumMod val="75000"/>
                  </a:schemeClr>
                </a:solidFill>
                <a:latin typeface="Adobe Fan Heiti Std B" pitchFamily="34" charset="-128"/>
                <a:ea typeface="Adobe Fan Heiti Std B" pitchFamily="34" charset="-128"/>
              </a:rPr>
              <a:t>Н.М.Карамзин</a:t>
            </a:r>
            <a:endParaRPr lang="ru-RU" sz="3200" i="1" dirty="0">
              <a:solidFill>
                <a:schemeClr val="accent5">
                  <a:lumMod val="75000"/>
                </a:schemeClr>
              </a:solidFill>
              <a:latin typeface="Adobe Fan Heiti Std B" pitchFamily="34" charset="-128"/>
              <a:ea typeface="Adobe Fan Heiti Std B" pitchFamily="34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72179"/>
            <a:ext cx="8640960" cy="5429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8753346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8620125" cy="621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88639"/>
            <a:ext cx="4104456" cy="4266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006710"/>
            <a:ext cx="4499992" cy="456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188640"/>
            <a:ext cx="2664296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4286285"/>
            <a:ext cx="2736304" cy="2571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42305" y="280987"/>
            <a:ext cx="4686300" cy="629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79016" cy="6365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788024" y="274638"/>
            <a:ext cx="4355976" cy="1143000"/>
          </a:xfrm>
        </p:spPr>
        <p:txBody>
          <a:bodyPr/>
          <a:lstStyle/>
          <a:p>
            <a:r>
              <a:rPr lang="ru-RU" b="1" dirty="0"/>
              <a:t> </a:t>
            </a:r>
            <a:r>
              <a:rPr lang="ru-RU" b="1" dirty="0" smtClean="0"/>
              <a:t>      А.В</a:t>
            </a:r>
            <a:r>
              <a:rPr lang="ru-RU" b="1" dirty="0"/>
              <a:t>. Суворов</a:t>
            </a:r>
            <a:r>
              <a:rPr lang="ru-RU" dirty="0"/>
              <a:t>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5076056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5220072" y="274638"/>
            <a:ext cx="3923928" cy="1143000"/>
          </a:xfrm>
        </p:spPr>
        <p:txBody>
          <a:bodyPr>
            <a:normAutofit/>
          </a:bodyPr>
          <a:lstStyle/>
          <a:p>
            <a:r>
              <a:rPr lang="ru-RU" b="1" dirty="0"/>
              <a:t>М.И. Кутузов</a:t>
            </a:r>
            <a:r>
              <a:rPr lang="ru-RU" dirty="0"/>
              <a:t>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4" y="11023"/>
            <a:ext cx="5600160" cy="565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5652120" y="116632"/>
            <a:ext cx="3491880" cy="1301006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Адмирал Федор </a:t>
            </a:r>
            <a:r>
              <a:rPr lang="ru-RU" b="1" dirty="0" smtClean="0"/>
              <a:t>     </a:t>
            </a:r>
            <a:br>
              <a:rPr lang="ru-RU" b="1" dirty="0" smtClean="0"/>
            </a:br>
            <a:r>
              <a:rPr lang="ru-RU" b="1" dirty="0"/>
              <a:t> </a:t>
            </a:r>
            <a:r>
              <a:rPr lang="ru-RU" b="1" dirty="0" smtClean="0"/>
              <a:t>           Ушаков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669"/>
            <a:ext cx="5478645" cy="6215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5508104" y="274638"/>
            <a:ext cx="3635896" cy="1143000"/>
          </a:xfrm>
        </p:spPr>
        <p:txBody>
          <a:bodyPr/>
          <a:lstStyle/>
          <a:p>
            <a:r>
              <a:rPr lang="ru-RU" b="1" dirty="0"/>
              <a:t>Г.К. Жуков</a:t>
            </a:r>
            <a:r>
              <a:rPr lang="ru-RU" dirty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92" y="0"/>
            <a:ext cx="3845927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116632"/>
            <a:ext cx="5040560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3371850"/>
            <a:ext cx="5364088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049688"/>
            <a:ext cx="3760349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274638"/>
            <a:ext cx="6480720" cy="634082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</a:rPr>
              <a:t>ШИРОКА ТЫ, РУСЬ…</a:t>
            </a:r>
            <a:endParaRPr lang="ru-RU" sz="4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 l="12260" r="12260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/>
          <a:srcRect l="14462" r="14462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15250" y="2708920"/>
            <a:ext cx="142875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911" y="980728"/>
            <a:ext cx="142875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4288" y="188640"/>
            <a:ext cx="1788790" cy="1335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92080" y="908720"/>
            <a:ext cx="1224136" cy="102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2492896"/>
            <a:ext cx="142875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23928" y="5589240"/>
            <a:ext cx="14287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96136" y="5589240"/>
            <a:ext cx="142875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524328" y="5589240"/>
            <a:ext cx="14287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835696" y="5517232"/>
            <a:ext cx="1728193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4997" y="5661248"/>
            <a:ext cx="14287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203848" y="980728"/>
            <a:ext cx="142875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6611"/>
            <a:ext cx="9036496" cy="6610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60648"/>
            <a:ext cx="8064896" cy="4824536"/>
          </a:xfrm>
        </p:spPr>
        <p:txBody>
          <a:bodyPr>
            <a:noAutofit/>
          </a:bodyPr>
          <a:lstStyle/>
          <a:p>
            <a:r>
              <a:rPr lang="ru-RU" sz="2400" dirty="0" smtClean="0"/>
              <a:t>   </a:t>
            </a:r>
            <a:r>
              <a:rPr lang="ru-RU" sz="2400" dirty="0" smtClean="0">
                <a:solidFill>
                  <a:srgbClr val="FFFF00"/>
                </a:solidFill>
              </a:rPr>
              <a:t>  Территория России составляет 1.7 миллиардов Га, то есть 12.5% мировой территории.</a:t>
            </a:r>
            <a:br>
              <a:rPr lang="ru-RU" sz="2400" dirty="0" smtClean="0">
                <a:solidFill>
                  <a:srgbClr val="FFFF00"/>
                </a:solidFill>
              </a:rPr>
            </a:br>
            <a:r>
              <a:rPr lang="ru-RU" sz="2400" dirty="0" smtClean="0">
                <a:solidFill>
                  <a:srgbClr val="FFFF00"/>
                </a:solidFill>
              </a:rPr>
              <a:t>     В России находятся</a:t>
            </a:r>
            <a:br>
              <a:rPr lang="ru-RU" sz="2400" dirty="0" smtClean="0">
                <a:solidFill>
                  <a:srgbClr val="FFFF00"/>
                </a:solidFill>
              </a:rPr>
            </a:br>
            <a:r>
              <a:rPr lang="ru-RU" sz="2400" dirty="0" smtClean="0">
                <a:solidFill>
                  <a:srgbClr val="FFFF00"/>
                </a:solidFill>
              </a:rPr>
              <a:t>35% природных ресурсов Земли,    50% стратегических ресурсов земли, </a:t>
            </a:r>
            <a:br>
              <a:rPr lang="ru-RU" sz="2400" dirty="0" smtClean="0">
                <a:solidFill>
                  <a:srgbClr val="FFFF00"/>
                </a:solidFill>
              </a:rPr>
            </a:br>
            <a:r>
              <a:rPr lang="ru-RU" sz="2400" dirty="0" smtClean="0">
                <a:solidFill>
                  <a:srgbClr val="FFFF00"/>
                </a:solidFill>
              </a:rPr>
              <a:t>55% черноземных почв земли. </a:t>
            </a:r>
            <a:br>
              <a:rPr lang="ru-RU" sz="2400" dirty="0" smtClean="0">
                <a:solidFill>
                  <a:srgbClr val="FFFF00"/>
                </a:solidFill>
              </a:rPr>
            </a:br>
            <a:r>
              <a:rPr lang="ru-RU" sz="2400" dirty="0" smtClean="0">
                <a:solidFill>
                  <a:srgbClr val="FFFF00"/>
                </a:solidFill>
              </a:rPr>
              <a:t>     Население России насчитывает 142 миллиона, что составляет примерно 4% населения земли.    Особенно мало населены основные кладовые природных богатств –Сибирь, Дальний Восток и Север.</a:t>
            </a:r>
            <a:endParaRPr lang="ru-RU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426170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b="1" dirty="0" smtClean="0">
                <a:solidFill>
                  <a:srgbClr val="FFFF00"/>
                </a:solidFill>
                <a:latin typeface="Arial Black" pitchFamily="34" charset="0"/>
                <a:ea typeface="Adobe Gothic Std B" pitchFamily="34" charset="-128"/>
              </a:rPr>
              <a:t>Коль ты Русь зовешь землей родною,</a:t>
            </a:r>
            <a:br>
              <a:rPr lang="ru-RU" sz="2000" b="1" dirty="0" smtClean="0">
                <a:solidFill>
                  <a:srgbClr val="FFFF00"/>
                </a:solidFill>
                <a:latin typeface="Arial Black" pitchFamily="34" charset="0"/>
                <a:ea typeface="Adobe Gothic Std B" pitchFamily="34" charset="-128"/>
              </a:rPr>
            </a:br>
            <a:r>
              <a:rPr lang="ru-RU" sz="2000" b="1" dirty="0" smtClean="0">
                <a:solidFill>
                  <a:srgbClr val="FFFF00"/>
                </a:solidFill>
                <a:latin typeface="Arial Black" pitchFamily="34" charset="0"/>
                <a:ea typeface="Adobe Gothic Std B" pitchFamily="34" charset="-128"/>
              </a:rPr>
              <a:t>Так рви путы дьявольской судьбы!</a:t>
            </a:r>
            <a:br>
              <a:rPr lang="ru-RU" sz="2000" b="1" dirty="0" smtClean="0">
                <a:solidFill>
                  <a:srgbClr val="FFFF00"/>
                </a:solidFill>
                <a:latin typeface="Arial Black" pitchFamily="34" charset="0"/>
                <a:ea typeface="Adobe Gothic Std B" pitchFamily="34" charset="-128"/>
              </a:rPr>
            </a:br>
            <a:r>
              <a:rPr lang="ru-RU" sz="2000" b="1" dirty="0" smtClean="0">
                <a:solidFill>
                  <a:srgbClr val="FFFF00"/>
                </a:solidFill>
                <a:latin typeface="Arial Black" pitchFamily="34" charset="0"/>
                <a:ea typeface="Adobe Gothic Std B" pitchFamily="34" charset="-128"/>
              </a:rPr>
              <a:t>Кто такие русские герои?</a:t>
            </a:r>
            <a:br>
              <a:rPr lang="ru-RU" sz="2000" b="1" dirty="0" smtClean="0">
                <a:solidFill>
                  <a:srgbClr val="FFFF00"/>
                </a:solidFill>
                <a:latin typeface="Arial Black" pitchFamily="34" charset="0"/>
                <a:ea typeface="Adobe Gothic Std B" pitchFamily="34" charset="-128"/>
              </a:rPr>
            </a:br>
            <a:r>
              <a:rPr lang="ru-RU" sz="2000" b="1" dirty="0" smtClean="0">
                <a:solidFill>
                  <a:srgbClr val="FFFF00"/>
                </a:solidFill>
                <a:latin typeface="Arial Black" pitchFamily="34" charset="0"/>
                <a:ea typeface="Adobe Gothic Std B" pitchFamily="34" charset="-128"/>
              </a:rPr>
              <a:t>Русские герои- это мы!</a:t>
            </a:r>
            <a:endParaRPr lang="ru-RU" sz="2000" b="1" dirty="0">
              <a:solidFill>
                <a:srgbClr val="FFFF00"/>
              </a:solidFill>
              <a:latin typeface="Arial Black" pitchFamily="34" charset="0"/>
              <a:ea typeface="Adobe Gothic Std B" pitchFamily="34" charset="-128"/>
            </a:endParaRPr>
          </a:p>
        </p:txBody>
      </p:sp>
      <p:pic>
        <p:nvPicPr>
          <p:cNvPr id="2052" name="Picture 4" descr="D:\Фотографии\Мс СВУ\2011-10-31 СВУ\P10709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7285" b="7285"/>
          <a:stretch>
            <a:fillRect/>
          </a:stretch>
        </p:blipFill>
        <p:spPr bwMode="auto">
          <a:xfrm>
            <a:off x="179512" y="1844824"/>
            <a:ext cx="8671765" cy="41658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620688"/>
            <a:ext cx="7558608" cy="4248472"/>
          </a:xfrm>
        </p:spPr>
        <p:txBody>
          <a:bodyPr>
            <a:noAutofit/>
          </a:bodyPr>
          <a:lstStyle/>
          <a:p>
            <a:r>
              <a:rPr lang="ru-RU" sz="2400" dirty="0" smtClean="0"/>
              <a:t> </a:t>
            </a:r>
            <a:r>
              <a:rPr lang="ru-RU" sz="2400" dirty="0" smtClean="0">
                <a:solidFill>
                  <a:srgbClr val="FFFF00"/>
                </a:solidFill>
              </a:rPr>
              <a:t>    В течение последнего тысячелетия Россия воевала 700 лет. С 1228 по 1462 год на Руси было 160 войн. В 16 веке Россия воевала 43 года, а в 17 веке -48 лет, в 18 веке- 56 лет. Несмотря на набеги хазар, половцев и татар; походы ливонских рыцарей; войск шведов, немцев, поляков, румын, французов, англичан, турок, японцев, американцев, итальянцев и многих, многих иных завоевателей, Россия смогла выжить и сохраниться как государство.</a:t>
            </a:r>
            <a:endParaRPr lang="ru-RU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РУССКИЕ БЫЛИННЫЕ БОГАТЫРИ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rgbClr val="FFFF00"/>
                </a:solidFill>
              </a:rPr>
              <a:t>Илья Муромец  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rgbClr val="FFFF00"/>
                </a:solidFill>
              </a:rPr>
              <a:t>Алеша Попович 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rgbClr val="FFFF00"/>
                </a:solidFill>
              </a:rPr>
              <a:t>Добрыня Никитич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rgbClr val="FFFF00"/>
                </a:solidFill>
              </a:rPr>
              <a:t>Василий Буслаев</a:t>
            </a:r>
          </a:p>
          <a:p>
            <a:pPr>
              <a:lnSpc>
                <a:spcPct val="150000"/>
              </a:lnSpc>
            </a:pPr>
            <a:r>
              <a:rPr lang="ru-RU" sz="2400" b="1" dirty="0" err="1" smtClean="0">
                <a:solidFill>
                  <a:srgbClr val="FFFF00"/>
                </a:solidFill>
              </a:rPr>
              <a:t>Волх</a:t>
            </a:r>
            <a:r>
              <a:rPr lang="ru-RU" sz="2400" b="1" dirty="0" smtClean="0">
                <a:solidFill>
                  <a:srgbClr val="FFFF00"/>
                </a:solidFill>
              </a:rPr>
              <a:t> </a:t>
            </a:r>
            <a:r>
              <a:rPr lang="ru-RU" sz="2400" b="1" dirty="0" err="1" smtClean="0">
                <a:solidFill>
                  <a:srgbClr val="FFFF00"/>
                </a:solidFill>
              </a:rPr>
              <a:t>Всеславьевич</a:t>
            </a:r>
            <a:endParaRPr lang="ru-RU" sz="2400" b="1" dirty="0" smtClean="0">
              <a:solidFill>
                <a:srgbClr val="FFFF00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rgbClr val="FFFF00"/>
                </a:solidFill>
              </a:rPr>
              <a:t>Никита Кожемяка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rgbClr val="FFFF00"/>
                </a:solidFill>
              </a:rPr>
              <a:t>Михайло </a:t>
            </a:r>
            <a:r>
              <a:rPr lang="ru-RU" sz="2400" b="1" dirty="0" err="1" smtClean="0">
                <a:solidFill>
                  <a:srgbClr val="FFFF00"/>
                </a:solidFill>
              </a:rPr>
              <a:t>Потых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14"/>
          </p:nvPr>
        </p:nvSpPr>
        <p:spPr/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 err="1" smtClean="0">
                <a:solidFill>
                  <a:srgbClr val="FFFF00"/>
                </a:solidFill>
              </a:rPr>
              <a:t>Святогор</a:t>
            </a:r>
            <a:endParaRPr lang="ru-RU" sz="2400" b="1" dirty="0" smtClean="0">
              <a:solidFill>
                <a:srgbClr val="FFFF00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2400" b="1" dirty="0" err="1" smtClean="0">
                <a:solidFill>
                  <a:srgbClr val="FFFF00"/>
                </a:solidFill>
              </a:rPr>
              <a:t>Вольга</a:t>
            </a:r>
            <a:r>
              <a:rPr lang="ru-RU" sz="2400" b="1" dirty="0" smtClean="0">
                <a:solidFill>
                  <a:srgbClr val="FFFF00"/>
                </a:solidFill>
              </a:rPr>
              <a:t> Святославович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rgbClr val="FFFF00"/>
                </a:solidFill>
              </a:rPr>
              <a:t>Микула </a:t>
            </a:r>
            <a:r>
              <a:rPr lang="ru-RU" sz="2400" b="1" dirty="0" err="1" smtClean="0">
                <a:solidFill>
                  <a:srgbClr val="FFFF00"/>
                </a:solidFill>
              </a:rPr>
              <a:t>Селянинович</a:t>
            </a:r>
            <a:endParaRPr lang="ru-RU" sz="2400" b="1" dirty="0" smtClean="0">
              <a:solidFill>
                <a:srgbClr val="FFFF00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2400" b="1" dirty="0" err="1" smtClean="0">
                <a:solidFill>
                  <a:srgbClr val="FFFF00"/>
                </a:solidFill>
              </a:rPr>
              <a:t>Чурила</a:t>
            </a:r>
            <a:r>
              <a:rPr lang="ru-RU" sz="2400" b="1" dirty="0" smtClean="0">
                <a:solidFill>
                  <a:srgbClr val="FFFF00"/>
                </a:solidFill>
              </a:rPr>
              <a:t> </a:t>
            </a:r>
            <a:r>
              <a:rPr lang="ru-RU" sz="2400" b="1" dirty="0" err="1" smtClean="0">
                <a:solidFill>
                  <a:srgbClr val="FFFF00"/>
                </a:solidFill>
              </a:rPr>
              <a:t>Пленкович</a:t>
            </a:r>
            <a:endParaRPr lang="ru-RU" sz="2400" b="1" dirty="0" smtClean="0">
              <a:solidFill>
                <a:srgbClr val="FFFF00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rgbClr val="FFFF00"/>
                </a:solidFill>
              </a:rPr>
              <a:t>Дунай-свет</a:t>
            </a:r>
            <a:endParaRPr lang="ru-RU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539552" y="188640"/>
            <a:ext cx="7416824" cy="1296144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Широко ты, Русь, по лицу земли  в красе царственной </a:t>
            </a:r>
            <a:r>
              <a:rPr lang="ru-RU" sz="2400" b="1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развернулТТТТТТТася</a:t>
            </a:r>
            <a:r>
              <a:rPr lang="ru-RU" sz="1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!</a:t>
            </a:r>
            <a:br>
              <a:rPr lang="ru-RU" sz="1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У тебя ли нет богатырских сил,  старины святой, громких подвигов?</a:t>
            </a:r>
            <a:br>
              <a:rPr lang="ru-RU" sz="1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И уж есть за что, Русь могучая,  полюбить тебя, назвать матерью.</a:t>
            </a:r>
            <a:br>
              <a:rPr lang="ru-RU" sz="1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Стать за честь твою против недруга,  за тебя в нужде сложить голову.</a:t>
            </a:r>
            <a:endParaRPr lang="ru-RU" sz="1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Содержимое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703426"/>
              </p:ext>
            </p:extLst>
          </p:nvPr>
        </p:nvGraphicFramePr>
        <p:xfrm>
          <a:off x="0" y="5661025"/>
          <a:ext cx="9144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844825"/>
            <a:ext cx="6912768" cy="4043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3600" cy="717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0"/>
            <a:ext cx="8572500" cy="623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8640"/>
            <a:ext cx="8429625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Городской поп">
  <a:themeElements>
    <a:clrScheme name="Городской поп">
      <a:dk1>
        <a:srgbClr val="000000"/>
      </a:dk1>
      <a:lt1>
        <a:srgbClr val="FFFFFF"/>
      </a:lt1>
      <a:dk2>
        <a:srgbClr val="282828"/>
      </a:dk2>
      <a:lt2>
        <a:srgbClr val="D4D4D4"/>
      </a:lt2>
      <a:accent1>
        <a:srgbClr val="86CE24"/>
      </a:accent1>
      <a:accent2>
        <a:srgbClr val="00A2E6"/>
      </a:accent2>
      <a:accent3>
        <a:srgbClr val="FAC810"/>
      </a:accent3>
      <a:accent4>
        <a:srgbClr val="7D8F8C"/>
      </a:accent4>
      <a:accent5>
        <a:srgbClr val="D06B20"/>
      </a:accent5>
      <a:accent6>
        <a:srgbClr val="958B8B"/>
      </a:accent6>
      <a:hlink>
        <a:srgbClr val="FF9900"/>
      </a:hlink>
      <a:folHlink>
        <a:srgbClr val="969696"/>
      </a:folHlink>
    </a:clrScheme>
    <a:fontScheme name="Городской поп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Городской поп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58000"/>
              </a:srgbClr>
            </a:outerShdw>
          </a:effectLst>
          <a:scene3d>
            <a:camera prst="orthographicFront">
              <a:rot lat="0" lon="0" rev="0"/>
            </a:camera>
            <a:lightRig rig="flat" dir="t"/>
          </a:scene3d>
          <a:sp3d contourW="15875">
            <a:bevelT w="95250" h="1270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hade val="100000"/>
                <a:alpha val="100000"/>
                <a:satMod val="100000"/>
                <a:lumMod val="100000"/>
              </a:schemeClr>
            </a:gs>
            <a:gs pos="9000">
              <a:schemeClr val="phClr">
                <a:tint val="90000"/>
                <a:shade val="100000"/>
                <a:alpha val="100000"/>
                <a:satMod val="100000"/>
                <a:lumMod val="100000"/>
              </a:schemeClr>
            </a:gs>
            <a:gs pos="34000">
              <a:schemeClr val="phClr">
                <a:tint val="83000"/>
                <a:shade val="100000"/>
                <a:alpha val="100000"/>
                <a:satMod val="100000"/>
                <a:lumMod val="100000"/>
              </a:schemeClr>
            </a:gs>
            <a:gs pos="62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  <a:gs pos="90000">
              <a:schemeClr val="phClr">
                <a:tint val="92000"/>
                <a:shade val="100000"/>
                <a:alpha val="100000"/>
                <a:satMod val="100000"/>
                <a:lumMod val="90000"/>
              </a:schemeClr>
            </a:gs>
            <a:gs pos="100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8000"/>
              </a:schemeClr>
            </a:gs>
            <a:gs pos="100000">
              <a:schemeClr val="phClr">
                <a:tint val="95000"/>
                <a:shade val="98000"/>
                <a:lumMod val="80000"/>
              </a:schemeClr>
            </a:gs>
          </a:gsLst>
          <a:path path="circle">
            <a:fillToRect l="50000" t="100000" r="10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Городская музыка.thmx</Template>
  <TotalTime>319</TotalTime>
  <Words>187</Words>
  <Application>Microsoft Macintosh PowerPoint</Application>
  <PresentationFormat>Экран (4:3)</PresentationFormat>
  <Paragraphs>26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Городской поп</vt:lpstr>
      <vt:lpstr>СЫНЫ ОТЕЧЕСТВА- ГЕРОИ ЗЕМЛИ РУССКОЙ</vt:lpstr>
      <vt:lpstr>ШИРОКА ТЫ, РУСЬ…</vt:lpstr>
      <vt:lpstr>     В течение последнего тысячелетия Россия воевала 700 лет. С 1228 по 1462 год на Руси было 160 войн. В 16 веке Россия воевала 43 года, а в 17 веке -48 лет, в 18 веке- 56 лет. Несмотря на набеги хазар, половцев и татар; походы ливонских рыцарей; войск шведов, немцев, поляков, румын, французов, англичан, турок, японцев, американцев, итальянцев и многих, многих иных завоевателей, Россия смогла выжить и сохраниться как государство.</vt:lpstr>
      <vt:lpstr>РУССКИЕ БЫЛИННЫЕ БОГАТЫРИ</vt:lpstr>
      <vt:lpstr>Широко ты, Русь, по лицу земли  в красе царственной развернулТТТТТТТася! У тебя ли нет богатырских сил,  старины святой, громких подвигов? И уж есть за что, Русь могучая,  полюбить тебя, назвать матерью. Стать за честь твою против недруга,  за тебя в нужде сложить голову.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А.В. Суворов </vt:lpstr>
      <vt:lpstr>М.И. Кутузов </vt:lpstr>
      <vt:lpstr>Адмирал Федор                   Ушаков </vt:lpstr>
      <vt:lpstr>Г.К. Жуков </vt:lpstr>
      <vt:lpstr>Презентация PowerPoint</vt:lpstr>
      <vt:lpstr>Презентация PowerPoint</vt:lpstr>
      <vt:lpstr>     Территория России составляет 1.7 миллиардов Га, то есть 12.5% мировой территории.      В России находятся 35% природных ресурсов Земли,    50% стратегических ресурсов земли,  55% черноземных почв земли.       Население России насчитывает 142 миллиона, что составляет примерно 4% населения земли.    Особенно мало населены основные кладовые природных богатств –Сибирь, Дальний Восток и Север.</vt:lpstr>
      <vt:lpstr> Коль ты Русь зовешь землей родною, Так рви путы дьявольской судьбы! Кто такие русские герои? Русские герои- это мы!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Наталья</dc:creator>
  <cp:lastModifiedBy>Olga</cp:lastModifiedBy>
  <cp:revision>53</cp:revision>
  <dcterms:created xsi:type="dcterms:W3CDTF">2012-02-06T08:56:28Z</dcterms:created>
  <dcterms:modified xsi:type="dcterms:W3CDTF">2017-05-18T08:35:40Z</dcterms:modified>
</cp:coreProperties>
</file>