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67" r:id="rId2"/>
    <p:sldId id="257" r:id="rId3"/>
    <p:sldId id="268" r:id="rId4"/>
    <p:sldId id="258" r:id="rId5"/>
    <p:sldId id="259" r:id="rId6"/>
    <p:sldId id="260" r:id="rId7"/>
    <p:sldId id="261" r:id="rId8"/>
    <p:sldId id="262" r:id="rId9"/>
    <p:sldId id="263" r:id="rId10"/>
    <p:sldId id="264" r:id="rId11"/>
    <p:sldId id="265" r:id="rId12"/>
    <p:sldId id="266" r:id="rId13"/>
    <p:sldId id="269" r:id="rId14"/>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7" name="Прямая соединительная линия 6"/>
          <p:cNvSpPr>
            <a:spLocks noChangeShapeType="1"/>
          </p:cNvSpPr>
          <p:nvPr/>
        </p:nvSpPr>
        <p:spPr bwMode="auto">
          <a:xfrm>
            <a:off x="514350" y="5349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9" name="Заголовок 28"/>
          <p:cNvSpPr>
            <a:spLocks noGrp="1"/>
          </p:cNvSpPr>
          <p:nvPr>
            <p:ph type="ctrTitle"/>
          </p:nvPr>
        </p:nvSpPr>
        <p:spPr>
          <a:xfrm>
            <a:off x="381000" y="4853411"/>
            <a:ext cx="8458200" cy="1222375"/>
          </a:xfrm>
        </p:spPr>
        <p:txBody>
          <a:bodyPr anchor="t"/>
          <a:lstStyle/>
          <a:p>
            <a:r>
              <a:rPr kumimoji="0" lang="ru-RU" smtClean="0"/>
              <a:t>Образец заголовка</a:t>
            </a:r>
            <a:endParaRPr kumimoji="0" lang="en-US"/>
          </a:p>
        </p:txBody>
      </p:sp>
      <p:sp>
        <p:nvSpPr>
          <p:cNvPr id="9" name="Подзаголовок 8"/>
          <p:cNvSpPr>
            <a:spLocks noGrp="1"/>
          </p:cNvSpPr>
          <p:nvPr>
            <p:ph type="subTitle" idx="1"/>
          </p:nvPr>
        </p:nvSpPr>
        <p:spPr>
          <a:xfrm>
            <a:off x="381000" y="3886200"/>
            <a:ext cx="8458200" cy="914400"/>
          </a:xfrm>
        </p:spPr>
        <p:txBody>
          <a:bodyPr anchor="b"/>
          <a:lstStyle>
            <a:lvl1pPr marL="0" indent="0" algn="l">
              <a:buNone/>
              <a:defRPr sz="2400">
                <a:solidFill>
                  <a:schemeClr val="tx2">
                    <a:shade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ru-RU" smtClean="0"/>
              <a:t>Образец подзаголовка</a:t>
            </a:r>
            <a:endParaRPr kumimoji="0" lang="en-US"/>
          </a:p>
        </p:txBody>
      </p:sp>
      <p:sp>
        <p:nvSpPr>
          <p:cNvPr id="16" name="Дата 15"/>
          <p:cNvSpPr>
            <a:spLocks noGrp="1"/>
          </p:cNvSpPr>
          <p:nvPr>
            <p:ph type="dt" sz="half" idx="10"/>
          </p:nvPr>
        </p:nvSpPr>
        <p:spPr/>
        <p:txBody>
          <a:bodyPr/>
          <a:lstStyle/>
          <a:p>
            <a:fld id="{50523D39-FD01-463B-AAD0-18D5A8D2BEE1}" type="datetimeFigureOut">
              <a:rPr lang="ru-RU" smtClean="0"/>
              <a:pPr/>
              <a:t>05.04.2015</a:t>
            </a:fld>
            <a:endParaRPr lang="ru-RU"/>
          </a:p>
        </p:txBody>
      </p:sp>
      <p:sp>
        <p:nvSpPr>
          <p:cNvPr id="2" name="Нижний колонтитул 1"/>
          <p:cNvSpPr>
            <a:spLocks noGrp="1"/>
          </p:cNvSpPr>
          <p:nvPr>
            <p:ph type="ftr" sz="quarter" idx="11"/>
          </p:nvPr>
        </p:nvSpPr>
        <p:spPr/>
        <p:txBody>
          <a:bodyPr/>
          <a:lstStyle/>
          <a:p>
            <a:endParaRPr lang="ru-RU"/>
          </a:p>
        </p:txBody>
      </p:sp>
      <p:sp>
        <p:nvSpPr>
          <p:cNvPr id="15" name="Номер слайда 14"/>
          <p:cNvSpPr>
            <a:spLocks noGrp="1"/>
          </p:cNvSpPr>
          <p:nvPr>
            <p:ph type="sldNum" sz="quarter" idx="12"/>
          </p:nvPr>
        </p:nvSpPr>
        <p:spPr>
          <a:xfrm>
            <a:off x="8229600" y="6473952"/>
            <a:ext cx="758952" cy="246888"/>
          </a:xfrm>
        </p:spPr>
        <p:txBody>
          <a:bodyPr/>
          <a:lstStyle/>
          <a:p>
            <a:fld id="{1EEA1731-1347-4D92-B8AD-6307CC4A0BC0}" type="slidenum">
              <a:rPr lang="ru-RU" smtClean="0"/>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50523D39-FD01-463B-AAD0-18D5A8D2BEE1}" type="datetimeFigureOut">
              <a:rPr lang="ru-RU" smtClean="0"/>
              <a:pPr/>
              <a:t>05.04.2015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1EEA1731-1347-4D92-B8AD-6307CC4A0BC0}"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858000" y="549276"/>
            <a:ext cx="1828800" cy="5851525"/>
          </a:xfrm>
        </p:spPr>
        <p:txBody>
          <a:bodyPr vert="eaVer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549276"/>
            <a:ext cx="6248400" cy="5851525"/>
          </a:xfrm>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50523D39-FD01-463B-AAD0-18D5A8D2BEE1}" type="datetimeFigureOut">
              <a:rPr lang="ru-RU" smtClean="0"/>
              <a:pPr/>
              <a:t>05.04.2015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1EEA1731-1347-4D92-B8AD-6307CC4A0BC0}"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2" name="Заголовок 21"/>
          <p:cNvSpPr>
            <a:spLocks noGrp="1"/>
          </p:cNvSpPr>
          <p:nvPr>
            <p:ph type="title"/>
          </p:nvPr>
        </p:nvSpPr>
        <p:spPr/>
        <p:txBody>
          <a:bodyPr/>
          <a:lstStyle/>
          <a:p>
            <a:r>
              <a:rPr kumimoji="0" lang="ru-RU" smtClean="0"/>
              <a:t>Образец заголовка</a:t>
            </a:r>
            <a:endParaRPr kumimoji="0" lang="en-US"/>
          </a:p>
        </p:txBody>
      </p:sp>
      <p:sp>
        <p:nvSpPr>
          <p:cNvPr id="27" name="Содержимое 26"/>
          <p:cNvSpPr>
            <a:spLocks noGrp="1"/>
          </p:cNvSpPr>
          <p:nvPr>
            <p:ph idx="1"/>
          </p:nvPr>
        </p:nvSpPr>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25" name="Дата 24"/>
          <p:cNvSpPr>
            <a:spLocks noGrp="1"/>
          </p:cNvSpPr>
          <p:nvPr>
            <p:ph type="dt" sz="half" idx="10"/>
          </p:nvPr>
        </p:nvSpPr>
        <p:spPr/>
        <p:txBody>
          <a:bodyPr/>
          <a:lstStyle/>
          <a:p>
            <a:fld id="{50523D39-FD01-463B-AAD0-18D5A8D2BEE1}" type="datetimeFigureOut">
              <a:rPr lang="ru-RU" smtClean="0"/>
              <a:pPr/>
              <a:t>05.04.2015</a:t>
            </a:fld>
            <a:endParaRPr lang="ru-RU"/>
          </a:p>
        </p:txBody>
      </p:sp>
      <p:sp>
        <p:nvSpPr>
          <p:cNvPr id="19" name="Нижний колонтитул 18"/>
          <p:cNvSpPr>
            <a:spLocks noGrp="1"/>
          </p:cNvSpPr>
          <p:nvPr>
            <p:ph type="ftr" sz="quarter" idx="11"/>
          </p:nvPr>
        </p:nvSpPr>
        <p:spPr>
          <a:xfrm>
            <a:off x="3581400" y="76200"/>
            <a:ext cx="2895600" cy="288925"/>
          </a:xfrm>
        </p:spPr>
        <p:txBody>
          <a:bodyPr/>
          <a:lstStyle/>
          <a:p>
            <a:endParaRPr lang="ru-RU"/>
          </a:p>
        </p:txBody>
      </p:sp>
      <p:sp>
        <p:nvSpPr>
          <p:cNvPr id="16" name="Номер слайда 15"/>
          <p:cNvSpPr>
            <a:spLocks noGrp="1"/>
          </p:cNvSpPr>
          <p:nvPr>
            <p:ph type="sldNum" sz="quarter" idx="12"/>
          </p:nvPr>
        </p:nvSpPr>
        <p:spPr>
          <a:xfrm>
            <a:off x="8229600" y="6473952"/>
            <a:ext cx="758952" cy="246888"/>
          </a:xfrm>
        </p:spPr>
        <p:txBody>
          <a:bodyPr/>
          <a:lstStyle/>
          <a:p>
            <a:fld id="{1EEA1731-1347-4D92-B8AD-6307CC4A0BC0}"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bg>
      <p:bgRef idx="1003">
        <a:schemeClr val="bg2"/>
      </p:bgRef>
    </p:bg>
    <p:spTree>
      <p:nvGrpSpPr>
        <p:cNvPr id="1" name=""/>
        <p:cNvGrpSpPr/>
        <p:nvPr/>
      </p:nvGrpSpPr>
      <p:grpSpPr>
        <a:xfrm>
          <a:off x="0" y="0"/>
          <a:ext cx="0" cy="0"/>
          <a:chOff x="0" y="0"/>
          <a:chExt cx="0" cy="0"/>
        </a:xfrm>
      </p:grpSpPr>
      <p:sp>
        <p:nvSpPr>
          <p:cNvPr id="7" name="Прямая соединительная линия 6"/>
          <p:cNvSpPr>
            <a:spLocks noChangeShapeType="1"/>
          </p:cNvSpPr>
          <p:nvPr/>
        </p:nvSpPr>
        <p:spPr bwMode="auto">
          <a:xfrm>
            <a:off x="514350" y="3444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Текст 5"/>
          <p:cNvSpPr>
            <a:spLocks noGrp="1"/>
          </p:cNvSpPr>
          <p:nvPr>
            <p:ph type="body" idx="1"/>
          </p:nvPr>
        </p:nvSpPr>
        <p:spPr>
          <a:xfrm>
            <a:off x="381000" y="1676400"/>
            <a:ext cx="8458200" cy="1219200"/>
          </a:xfrm>
        </p:spPr>
        <p:txBody>
          <a:bodyPr anchor="b"/>
          <a:lstStyle>
            <a:lvl1pPr marL="0" indent="0" algn="r">
              <a:buNone/>
              <a:defRPr sz="2000">
                <a:solidFill>
                  <a:schemeClr val="tx2">
                    <a:shade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ru-RU" smtClean="0"/>
              <a:t>Образец текста</a:t>
            </a:r>
          </a:p>
        </p:txBody>
      </p:sp>
      <p:sp>
        <p:nvSpPr>
          <p:cNvPr id="19" name="Дата 18"/>
          <p:cNvSpPr>
            <a:spLocks noGrp="1"/>
          </p:cNvSpPr>
          <p:nvPr>
            <p:ph type="dt" sz="half" idx="10"/>
          </p:nvPr>
        </p:nvSpPr>
        <p:spPr/>
        <p:txBody>
          <a:bodyPr/>
          <a:lstStyle/>
          <a:p>
            <a:fld id="{50523D39-FD01-463B-AAD0-18D5A8D2BEE1}" type="datetimeFigureOut">
              <a:rPr lang="ru-RU" smtClean="0"/>
              <a:pPr/>
              <a:t>05.04.2015</a:t>
            </a:fld>
            <a:endParaRPr lang="ru-RU"/>
          </a:p>
        </p:txBody>
      </p:sp>
      <p:sp>
        <p:nvSpPr>
          <p:cNvPr id="11" name="Нижний колонтитул 10"/>
          <p:cNvSpPr>
            <a:spLocks noGrp="1"/>
          </p:cNvSpPr>
          <p:nvPr>
            <p:ph type="ftr" sz="quarter" idx="11"/>
          </p:nvPr>
        </p:nvSpPr>
        <p:spPr/>
        <p:txBody>
          <a:bodyPr/>
          <a:lstStyle/>
          <a:p>
            <a:endParaRPr lang="ru-RU"/>
          </a:p>
        </p:txBody>
      </p:sp>
      <p:sp>
        <p:nvSpPr>
          <p:cNvPr id="16" name="Номер слайда 15"/>
          <p:cNvSpPr>
            <a:spLocks noGrp="1"/>
          </p:cNvSpPr>
          <p:nvPr>
            <p:ph type="sldNum" sz="quarter" idx="12"/>
          </p:nvPr>
        </p:nvSpPr>
        <p:spPr/>
        <p:txBody>
          <a:bodyPr/>
          <a:lstStyle/>
          <a:p>
            <a:fld id="{1EEA1731-1347-4D92-B8AD-6307CC4A0BC0}" type="slidenum">
              <a:rPr lang="ru-RU" smtClean="0"/>
              <a:pPr/>
              <a:t>‹#›</a:t>
            </a:fld>
            <a:endParaRPr lang="ru-RU"/>
          </a:p>
        </p:txBody>
      </p:sp>
      <p:sp>
        <p:nvSpPr>
          <p:cNvPr id="8" name="Заголовок 7"/>
          <p:cNvSpPr>
            <a:spLocks noGrp="1"/>
          </p:cNvSpPr>
          <p:nvPr>
            <p:ph type="title"/>
          </p:nvPr>
        </p:nvSpPr>
        <p:spPr>
          <a:xfrm>
            <a:off x="180475" y="2947085"/>
            <a:ext cx="8686800" cy="1184825"/>
          </a:xfrm>
        </p:spPr>
        <p:txBody>
          <a:bodyPr rtlCol="0" anchor="t"/>
          <a:lstStyle>
            <a:lvl1pPr algn="r">
              <a:defRPr/>
            </a:lvl1pPr>
          </a:lstStyle>
          <a:p>
            <a:r>
              <a:rPr kumimoji="0" lang="ru-RU" smtClean="0"/>
              <a:t>Образец заголовка</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0" name="Заголовок 19"/>
          <p:cNvSpPr>
            <a:spLocks noGrp="1"/>
          </p:cNvSpPr>
          <p:nvPr>
            <p:ph type="title"/>
          </p:nvPr>
        </p:nvSpPr>
        <p:spPr>
          <a:xfrm>
            <a:off x="301752" y="457200"/>
            <a:ext cx="8686800" cy="841248"/>
          </a:xfrm>
        </p:spPr>
        <p:txBody>
          <a:bodyPr/>
          <a:lstStyle/>
          <a:p>
            <a:r>
              <a:rPr kumimoji="0" lang="ru-RU" smtClean="0"/>
              <a:t>Образец заголовка</a:t>
            </a:r>
            <a:endParaRPr kumimoji="0" lang="en-US"/>
          </a:p>
        </p:txBody>
      </p:sp>
      <p:sp>
        <p:nvSpPr>
          <p:cNvPr id="14" name="Содержимое 13"/>
          <p:cNvSpPr>
            <a:spLocks noGrp="1"/>
          </p:cNvSpPr>
          <p:nvPr>
            <p:ph sz="half" idx="1"/>
          </p:nvPr>
        </p:nvSpPr>
        <p:spPr>
          <a:xfrm>
            <a:off x="304800" y="1600200"/>
            <a:ext cx="41910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3" name="Содержимое 12"/>
          <p:cNvSpPr>
            <a:spLocks noGrp="1"/>
          </p:cNvSpPr>
          <p:nvPr>
            <p:ph sz="half" idx="2"/>
          </p:nvPr>
        </p:nvSpPr>
        <p:spPr>
          <a:xfrm>
            <a:off x="4648200" y="1600200"/>
            <a:ext cx="43434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21" name="Дата 20"/>
          <p:cNvSpPr>
            <a:spLocks noGrp="1"/>
          </p:cNvSpPr>
          <p:nvPr>
            <p:ph type="dt" sz="half" idx="10"/>
          </p:nvPr>
        </p:nvSpPr>
        <p:spPr/>
        <p:txBody>
          <a:bodyPr/>
          <a:lstStyle/>
          <a:p>
            <a:fld id="{50523D39-FD01-463B-AAD0-18D5A8D2BEE1}" type="datetimeFigureOut">
              <a:rPr lang="ru-RU" smtClean="0"/>
              <a:pPr/>
              <a:t>05.04.2015</a:t>
            </a:fld>
            <a:endParaRPr lang="ru-RU"/>
          </a:p>
        </p:txBody>
      </p:sp>
      <p:sp>
        <p:nvSpPr>
          <p:cNvPr id="10" name="Нижний колонтитул 9"/>
          <p:cNvSpPr>
            <a:spLocks noGrp="1"/>
          </p:cNvSpPr>
          <p:nvPr>
            <p:ph type="ftr" sz="quarter" idx="11"/>
          </p:nvPr>
        </p:nvSpPr>
        <p:spPr/>
        <p:txBody>
          <a:bodyPr/>
          <a:lstStyle/>
          <a:p>
            <a:endParaRPr lang="ru-RU"/>
          </a:p>
        </p:txBody>
      </p:sp>
      <p:sp>
        <p:nvSpPr>
          <p:cNvPr id="31" name="Номер слайда 30"/>
          <p:cNvSpPr>
            <a:spLocks noGrp="1"/>
          </p:cNvSpPr>
          <p:nvPr>
            <p:ph type="sldNum" sz="quarter" idx="12"/>
          </p:nvPr>
        </p:nvSpPr>
        <p:spPr/>
        <p:txBody>
          <a:bodyPr/>
          <a:lstStyle/>
          <a:p>
            <a:fld id="{1EEA1731-1347-4D92-B8AD-6307CC4A0BC0}"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Сравнение">
    <p:spTree>
      <p:nvGrpSpPr>
        <p:cNvPr id="1" name=""/>
        <p:cNvGrpSpPr/>
        <p:nvPr/>
      </p:nvGrpSpPr>
      <p:grpSpPr>
        <a:xfrm>
          <a:off x="0" y="0"/>
          <a:ext cx="0" cy="0"/>
          <a:chOff x="0" y="0"/>
          <a:chExt cx="0" cy="0"/>
        </a:xfrm>
      </p:grpSpPr>
      <p:sp>
        <p:nvSpPr>
          <p:cNvPr id="29" name="Заголовок 28"/>
          <p:cNvSpPr>
            <a:spLocks noGrp="1"/>
          </p:cNvSpPr>
          <p:nvPr>
            <p:ph type="title"/>
          </p:nvPr>
        </p:nvSpPr>
        <p:spPr>
          <a:xfrm>
            <a:off x="304800" y="5410200"/>
            <a:ext cx="8610600" cy="882650"/>
          </a:xfrm>
        </p:spPr>
        <p:txBody>
          <a:bodyPr anchor="ctr"/>
          <a:lstStyle>
            <a:lvl1pPr>
              <a:defRPr/>
            </a:lvl1pPr>
          </a:lstStyle>
          <a:p>
            <a:r>
              <a:rPr kumimoji="0" lang="ru-RU" smtClean="0"/>
              <a:t>Образец заголовка</a:t>
            </a:r>
            <a:endParaRPr kumimoji="0" lang="en-US"/>
          </a:p>
        </p:txBody>
      </p:sp>
      <p:sp>
        <p:nvSpPr>
          <p:cNvPr id="13" name="Текст 12"/>
          <p:cNvSpPr>
            <a:spLocks noGrp="1"/>
          </p:cNvSpPr>
          <p:nvPr>
            <p:ph type="body" idx="1"/>
          </p:nvPr>
        </p:nvSpPr>
        <p:spPr>
          <a:xfrm>
            <a:off x="281444" y="666750"/>
            <a:ext cx="4290556"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25" name="Текст 24"/>
          <p:cNvSpPr>
            <a:spLocks noGrp="1"/>
          </p:cNvSpPr>
          <p:nvPr>
            <p:ph type="body" sz="half" idx="3"/>
          </p:nvPr>
        </p:nvSpPr>
        <p:spPr>
          <a:xfrm>
            <a:off x="4645025" y="666750"/>
            <a:ext cx="4292241"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4" name="Содержимое 3"/>
          <p:cNvSpPr>
            <a:spLocks noGrp="1"/>
          </p:cNvSpPr>
          <p:nvPr>
            <p:ph sz="quarter" idx="2"/>
          </p:nvPr>
        </p:nvSpPr>
        <p:spPr>
          <a:xfrm>
            <a:off x="281444" y="1316037"/>
            <a:ext cx="429055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28" name="Содержимое 27"/>
          <p:cNvSpPr>
            <a:spLocks noGrp="1"/>
          </p:cNvSpPr>
          <p:nvPr>
            <p:ph sz="quarter" idx="4"/>
          </p:nvPr>
        </p:nvSpPr>
        <p:spPr>
          <a:xfrm>
            <a:off x="4648730" y="1316037"/>
            <a:ext cx="428853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0" name="Дата 9"/>
          <p:cNvSpPr>
            <a:spLocks noGrp="1"/>
          </p:cNvSpPr>
          <p:nvPr>
            <p:ph type="dt" sz="half" idx="10"/>
          </p:nvPr>
        </p:nvSpPr>
        <p:spPr/>
        <p:txBody>
          <a:bodyPr/>
          <a:lstStyle/>
          <a:p>
            <a:fld id="{50523D39-FD01-463B-AAD0-18D5A8D2BEE1}" type="datetimeFigureOut">
              <a:rPr lang="ru-RU" smtClean="0"/>
              <a:pPr/>
              <a:t>05.04.2015</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a:xfrm>
            <a:off x="8229600" y="6477000"/>
            <a:ext cx="762000" cy="246888"/>
          </a:xfrm>
        </p:spPr>
        <p:txBody>
          <a:bodyPr/>
          <a:lstStyle/>
          <a:p>
            <a:fld id="{1EEA1731-1347-4D92-B8AD-6307CC4A0BC0}" type="slidenum">
              <a:rPr lang="ru-RU" smtClean="0"/>
              <a:pPr/>
              <a:t>‹#›</a:t>
            </a:fld>
            <a:endParaRPr lang="ru-RU"/>
          </a:p>
        </p:txBody>
      </p:sp>
      <p:sp>
        <p:nvSpPr>
          <p:cNvPr id="11" name="Прямая соединительная линия 10"/>
          <p:cNvSpPr>
            <a:spLocks noChangeShapeType="1"/>
          </p:cNvSpPr>
          <p:nvPr/>
        </p:nvSpPr>
        <p:spPr bwMode="auto">
          <a:xfrm>
            <a:off x="514350" y="6019800"/>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30" name="Заголовок 29"/>
          <p:cNvSpPr>
            <a:spLocks noGrp="1"/>
          </p:cNvSpPr>
          <p:nvPr>
            <p:ph type="title"/>
          </p:nvPr>
        </p:nvSpPr>
        <p:spPr>
          <a:xfrm>
            <a:off x="301752" y="457200"/>
            <a:ext cx="8686800" cy="841248"/>
          </a:xfrm>
        </p:spPr>
        <p:txBody>
          <a:bodyPr/>
          <a:lstStyle/>
          <a:p>
            <a:r>
              <a:rPr kumimoji="0" lang="ru-RU" smtClean="0"/>
              <a:t>Образец заголовка</a:t>
            </a:r>
            <a:endParaRPr kumimoji="0" lang="en-US"/>
          </a:p>
        </p:txBody>
      </p:sp>
      <p:sp>
        <p:nvSpPr>
          <p:cNvPr id="12" name="Дата 11"/>
          <p:cNvSpPr>
            <a:spLocks noGrp="1"/>
          </p:cNvSpPr>
          <p:nvPr>
            <p:ph type="dt" sz="half" idx="10"/>
          </p:nvPr>
        </p:nvSpPr>
        <p:spPr/>
        <p:txBody>
          <a:bodyPr/>
          <a:lstStyle/>
          <a:p>
            <a:fld id="{50523D39-FD01-463B-AAD0-18D5A8D2BEE1}" type="datetimeFigureOut">
              <a:rPr lang="ru-RU" smtClean="0"/>
              <a:pPr/>
              <a:t>05.04.2015</a:t>
            </a:fld>
            <a:endParaRPr lang="ru-RU"/>
          </a:p>
        </p:txBody>
      </p:sp>
      <p:sp>
        <p:nvSpPr>
          <p:cNvPr id="21" name="Нижний колонтитул 20"/>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1EEA1731-1347-4D92-B8AD-6307CC4A0BC0}"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Пустой слайд">
    <p:spTree>
      <p:nvGrpSpPr>
        <p:cNvPr id="1" name=""/>
        <p:cNvGrpSpPr/>
        <p:nvPr/>
      </p:nvGrpSpPr>
      <p:grpSpPr>
        <a:xfrm>
          <a:off x="0" y="0"/>
          <a:ext cx="0" cy="0"/>
          <a:chOff x="0" y="0"/>
          <a:chExt cx="0" cy="0"/>
        </a:xfrm>
      </p:grpSpPr>
      <p:sp>
        <p:nvSpPr>
          <p:cNvPr id="3" name="Дата 2"/>
          <p:cNvSpPr>
            <a:spLocks noGrp="1"/>
          </p:cNvSpPr>
          <p:nvPr>
            <p:ph type="dt" sz="half" idx="10"/>
          </p:nvPr>
        </p:nvSpPr>
        <p:spPr/>
        <p:txBody>
          <a:bodyPr/>
          <a:lstStyle/>
          <a:p>
            <a:fld id="{50523D39-FD01-463B-AAD0-18D5A8D2BEE1}" type="datetimeFigureOut">
              <a:rPr lang="ru-RU" smtClean="0"/>
              <a:pPr/>
              <a:t>05.04.2015</a:t>
            </a:fld>
            <a:endParaRPr lang="ru-RU"/>
          </a:p>
        </p:txBody>
      </p:sp>
      <p:sp>
        <p:nvSpPr>
          <p:cNvPr id="24" name="Нижний колонтитул 23"/>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1EEA1731-1347-4D92-B8AD-6307CC4A0BC0}"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sp>
        <p:nvSpPr>
          <p:cNvPr id="8" name="Прямая соединительная линия 7"/>
          <p:cNvSpPr>
            <a:spLocks noChangeShapeType="1"/>
          </p:cNvSpPr>
          <p:nvPr/>
        </p:nvSpPr>
        <p:spPr bwMode="auto">
          <a:xfrm>
            <a:off x="514350" y="5849117"/>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Заголовок 11"/>
          <p:cNvSpPr>
            <a:spLocks noGrp="1"/>
          </p:cNvSpPr>
          <p:nvPr>
            <p:ph type="title"/>
          </p:nvPr>
        </p:nvSpPr>
        <p:spPr>
          <a:xfrm>
            <a:off x="457200" y="5486400"/>
            <a:ext cx="8458200" cy="520700"/>
          </a:xfrm>
        </p:spPr>
        <p:txBody>
          <a:bodyPr anchor="ctr"/>
          <a:lstStyle>
            <a:lvl1pPr algn="l">
              <a:buNone/>
              <a:defRPr sz="2000" b="1"/>
            </a:lvl1pPr>
          </a:lstStyle>
          <a:p>
            <a:r>
              <a:rPr kumimoji="0" lang="ru-RU" smtClean="0"/>
              <a:t>Образец заголовка</a:t>
            </a:r>
            <a:endParaRPr kumimoji="0" lang="en-US"/>
          </a:p>
        </p:txBody>
      </p:sp>
      <p:sp>
        <p:nvSpPr>
          <p:cNvPr id="26" name="Текст 25"/>
          <p:cNvSpPr>
            <a:spLocks noGrp="1"/>
          </p:cNvSpPr>
          <p:nvPr>
            <p:ph type="body" idx="2"/>
          </p:nvPr>
        </p:nvSpPr>
        <p:spPr>
          <a:xfrm>
            <a:off x="457200" y="609600"/>
            <a:ext cx="3008313" cy="4800600"/>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ru-RU" smtClean="0"/>
              <a:t>Образец текста</a:t>
            </a:r>
          </a:p>
        </p:txBody>
      </p:sp>
      <p:sp>
        <p:nvSpPr>
          <p:cNvPr id="14" name="Содержимое 13"/>
          <p:cNvSpPr>
            <a:spLocks noGrp="1"/>
          </p:cNvSpPr>
          <p:nvPr>
            <p:ph sz="half" idx="1"/>
          </p:nvPr>
        </p:nvSpPr>
        <p:spPr>
          <a:xfrm>
            <a:off x="3575050" y="609600"/>
            <a:ext cx="5340350" cy="4800600"/>
          </a:xfrm>
        </p:spPr>
        <p:txBody>
          <a:bodyPr/>
          <a:lstStyle>
            <a:lvl1pPr>
              <a:defRPr sz="3200"/>
            </a:lvl1pPr>
            <a:lvl2pPr>
              <a:defRPr sz="2800"/>
            </a:lvl2pPr>
            <a:lvl3pPr>
              <a:defRPr sz="2400"/>
            </a:lvl3pPr>
            <a:lvl4pPr>
              <a:defRPr sz="2000"/>
            </a:lvl4pPr>
            <a:lvl5pPr>
              <a:defRPr sz="20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25" name="Дата 24"/>
          <p:cNvSpPr>
            <a:spLocks noGrp="1"/>
          </p:cNvSpPr>
          <p:nvPr>
            <p:ph type="dt" sz="half" idx="10"/>
          </p:nvPr>
        </p:nvSpPr>
        <p:spPr/>
        <p:txBody>
          <a:bodyPr/>
          <a:lstStyle/>
          <a:p>
            <a:fld id="{50523D39-FD01-463B-AAD0-18D5A8D2BEE1}" type="datetimeFigureOut">
              <a:rPr lang="ru-RU" smtClean="0"/>
              <a:pPr/>
              <a:t>05.04.2015</a:t>
            </a:fld>
            <a:endParaRPr lang="ru-RU"/>
          </a:p>
        </p:txBody>
      </p:sp>
      <p:sp>
        <p:nvSpPr>
          <p:cNvPr id="29" name="Нижний колонтитул 28"/>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1EEA1731-1347-4D92-B8AD-6307CC4A0BC0}"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13" name="Рисунок 12"/>
          <p:cNvSpPr>
            <a:spLocks noGrp="1"/>
          </p:cNvSpPr>
          <p:nvPr>
            <p:ph type="pic" idx="1"/>
          </p:nvPr>
        </p:nvSpPr>
        <p:spPr>
          <a:xfrm>
            <a:off x="3505200" y="616634"/>
            <a:ext cx="5029200" cy="3657600"/>
          </a:xfrm>
          <a:solidFill>
            <a:schemeClr val="bg1"/>
          </a:solidFill>
          <a:ln w="6350">
            <a:solidFill>
              <a:schemeClr val="accent1"/>
            </a:solidFill>
          </a:ln>
          <a:effectLst>
            <a:reflection blurRad="1000" stA="49000" endA="500" endPos="10000" dist="900" dir="5400000" sy="-90000" algn="bl" rotWithShape="0"/>
          </a:effectLst>
        </p:spPr>
        <p:txBody>
          <a:bodyPr/>
          <a:lstStyle>
            <a:lvl1pPr marL="0" indent="0">
              <a:buNone/>
              <a:defRPr sz="3200"/>
            </a:lvl1pPr>
          </a:lstStyle>
          <a:p>
            <a:r>
              <a:rPr kumimoji="0" lang="ru-RU" smtClean="0"/>
              <a:t>Вставка рисунка</a:t>
            </a:r>
            <a:endParaRPr kumimoji="0" lang="en-US" dirty="0"/>
          </a:p>
        </p:txBody>
      </p:sp>
      <p:sp>
        <p:nvSpPr>
          <p:cNvPr id="7" name="Дата 6"/>
          <p:cNvSpPr>
            <a:spLocks noGrp="1"/>
          </p:cNvSpPr>
          <p:nvPr>
            <p:ph type="dt" sz="half" idx="10"/>
          </p:nvPr>
        </p:nvSpPr>
        <p:spPr/>
        <p:txBody>
          <a:bodyPr/>
          <a:lstStyle/>
          <a:p>
            <a:fld id="{50523D39-FD01-463B-AAD0-18D5A8D2BEE1}" type="datetimeFigureOut">
              <a:rPr lang="ru-RU" smtClean="0"/>
              <a:pPr/>
              <a:t>05.04.2015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31" name="Номер слайда 30"/>
          <p:cNvSpPr>
            <a:spLocks noGrp="1"/>
          </p:cNvSpPr>
          <p:nvPr>
            <p:ph type="sldNum" sz="quarter" idx="12"/>
          </p:nvPr>
        </p:nvSpPr>
        <p:spPr/>
        <p:txBody>
          <a:bodyPr/>
          <a:lstStyle/>
          <a:p>
            <a:fld id="{1EEA1731-1347-4D92-B8AD-6307CC4A0BC0}" type="slidenum">
              <a:rPr lang="ru-RU" smtClean="0"/>
              <a:pPr/>
              <a:t>‹#›</a:t>
            </a:fld>
            <a:endParaRPr lang="ru-RU"/>
          </a:p>
        </p:txBody>
      </p:sp>
      <p:sp>
        <p:nvSpPr>
          <p:cNvPr id="17" name="Заголовок 16"/>
          <p:cNvSpPr>
            <a:spLocks noGrp="1"/>
          </p:cNvSpPr>
          <p:nvPr>
            <p:ph type="title"/>
          </p:nvPr>
        </p:nvSpPr>
        <p:spPr>
          <a:xfrm>
            <a:off x="381000" y="4993760"/>
            <a:ext cx="5867400" cy="522288"/>
          </a:xfrm>
        </p:spPr>
        <p:txBody>
          <a:bodyPr anchor="ctr"/>
          <a:lstStyle>
            <a:lvl1pPr algn="l">
              <a:buNone/>
              <a:defRPr sz="2000" b="1"/>
            </a:lvl1pPr>
          </a:lstStyle>
          <a:p>
            <a:r>
              <a:rPr kumimoji="0" lang="ru-RU" smtClean="0"/>
              <a:t>Образец заголовка</a:t>
            </a:r>
            <a:endParaRPr kumimoji="0" lang="en-US"/>
          </a:p>
        </p:txBody>
      </p:sp>
      <p:sp>
        <p:nvSpPr>
          <p:cNvPr id="26" name="Текст 25"/>
          <p:cNvSpPr>
            <a:spLocks noGrp="1"/>
          </p:cNvSpPr>
          <p:nvPr>
            <p:ph type="body" sz="half" idx="2"/>
          </p:nvPr>
        </p:nvSpPr>
        <p:spPr>
          <a:xfrm>
            <a:off x="381000" y="5533218"/>
            <a:ext cx="5867400" cy="768350"/>
          </a:xfrm>
        </p:spPr>
        <p:txBody>
          <a:bodyPr lIns="109728" tIns="0"/>
          <a:lstStyle>
            <a:lvl1pPr marL="0" indent="0">
              <a:buNone/>
              <a:defRPr sz="1400"/>
            </a:lvl1pPr>
            <a:lvl2pPr>
              <a:defRPr sz="1200"/>
            </a:lvl2pPr>
            <a:lvl3pPr>
              <a:defRPr sz="1000"/>
            </a:lvl3pPr>
            <a:lvl4pPr>
              <a:defRPr sz="900"/>
            </a:lvl4pPr>
            <a:lvl5pPr>
              <a:defRPr sz="900"/>
            </a:lvl5pPr>
          </a:lstStyle>
          <a:p>
            <a:pPr lvl="0" eaLnBrk="1" latinLnBrk="0" hangingPunct="1"/>
            <a:r>
              <a:rPr kumimoji="0" lang="ru-RU" smtClean="0"/>
              <a:t>Образец текста</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Прямая соединительная линия 6"/>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Текст 7"/>
          <p:cNvSpPr>
            <a:spLocks noGrp="1"/>
          </p:cNvSpPr>
          <p:nvPr>
            <p:ph type="body" idx="1"/>
          </p:nvPr>
        </p:nvSpPr>
        <p:spPr>
          <a:xfrm>
            <a:off x="304800" y="1554162"/>
            <a:ext cx="8686800" cy="4525963"/>
          </a:xfrm>
          <a:prstGeom prst="rect">
            <a:avLst/>
          </a:prstGeom>
        </p:spPr>
        <p:txBody>
          <a:bodyPr vert="horz">
            <a:normAutofit/>
          </a:bodyPr>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11" name="Дата 10"/>
          <p:cNvSpPr>
            <a:spLocks noGrp="1"/>
          </p:cNvSpPr>
          <p:nvPr>
            <p:ph type="dt" sz="half" idx="2"/>
          </p:nvPr>
        </p:nvSpPr>
        <p:spPr>
          <a:xfrm>
            <a:off x="6477000" y="76200"/>
            <a:ext cx="2514600" cy="288925"/>
          </a:xfrm>
          <a:prstGeom prst="rect">
            <a:avLst/>
          </a:prstGeom>
        </p:spPr>
        <p:txBody>
          <a:bodyPr vert="horz"/>
          <a:lstStyle>
            <a:lvl1pPr algn="l" eaLnBrk="1" latinLnBrk="0" hangingPunct="1">
              <a:defRPr kumimoji="0" sz="1200">
                <a:solidFill>
                  <a:schemeClr val="accent1">
                    <a:shade val="75000"/>
                  </a:schemeClr>
                </a:solidFill>
              </a:defRPr>
            </a:lvl1pPr>
          </a:lstStyle>
          <a:p>
            <a:fld id="{50523D39-FD01-463B-AAD0-18D5A8D2BEE1}" type="datetimeFigureOut">
              <a:rPr lang="ru-RU" smtClean="0"/>
              <a:pPr/>
              <a:t>05.04.2015</a:t>
            </a:fld>
            <a:endParaRPr lang="ru-RU"/>
          </a:p>
        </p:txBody>
      </p:sp>
      <p:sp>
        <p:nvSpPr>
          <p:cNvPr id="28" name="Нижний колонтитул 27"/>
          <p:cNvSpPr>
            <a:spLocks noGrp="1"/>
          </p:cNvSpPr>
          <p:nvPr>
            <p:ph type="ftr" sz="quarter" idx="3"/>
          </p:nvPr>
        </p:nvSpPr>
        <p:spPr>
          <a:xfrm>
            <a:off x="3124200" y="76200"/>
            <a:ext cx="3352800" cy="288925"/>
          </a:xfrm>
          <a:prstGeom prst="rect">
            <a:avLst/>
          </a:prstGeom>
        </p:spPr>
        <p:txBody>
          <a:bodyPr vert="horz"/>
          <a:lstStyle>
            <a:lvl1pPr algn="r" eaLnBrk="1" latinLnBrk="0" hangingPunct="1">
              <a:defRPr kumimoji="0" sz="1200">
                <a:solidFill>
                  <a:schemeClr val="accent1">
                    <a:shade val="75000"/>
                  </a:schemeClr>
                </a:solidFill>
              </a:defRPr>
            </a:lvl1pPr>
          </a:lstStyle>
          <a:p>
            <a:endParaRPr lang="ru-RU"/>
          </a:p>
        </p:txBody>
      </p:sp>
      <p:sp>
        <p:nvSpPr>
          <p:cNvPr id="5" name="Номер слайда 4"/>
          <p:cNvSpPr>
            <a:spLocks noGrp="1"/>
          </p:cNvSpPr>
          <p:nvPr>
            <p:ph type="sldNum" sz="quarter" idx="4"/>
          </p:nvPr>
        </p:nvSpPr>
        <p:spPr>
          <a:xfrm>
            <a:off x="8229600" y="6477000"/>
            <a:ext cx="762000" cy="244475"/>
          </a:xfrm>
          <a:prstGeom prst="rect">
            <a:avLst/>
          </a:prstGeom>
        </p:spPr>
        <p:txBody>
          <a:bodyPr vert="horz"/>
          <a:lstStyle>
            <a:lvl1pPr algn="r" eaLnBrk="1" latinLnBrk="0" hangingPunct="1">
              <a:defRPr kumimoji="0" sz="1200">
                <a:solidFill>
                  <a:schemeClr val="accent1">
                    <a:shade val="75000"/>
                  </a:schemeClr>
                </a:solidFill>
              </a:defRPr>
            </a:lvl1pPr>
          </a:lstStyle>
          <a:p>
            <a:fld id="{1EEA1731-1347-4D92-B8AD-6307CC4A0BC0}" type="slidenum">
              <a:rPr lang="ru-RU" smtClean="0"/>
              <a:pPr/>
              <a:t>‹#›</a:t>
            </a:fld>
            <a:endParaRPr lang="ru-RU"/>
          </a:p>
        </p:txBody>
      </p:sp>
      <p:sp>
        <p:nvSpPr>
          <p:cNvPr id="10" name="Заголовок 9"/>
          <p:cNvSpPr>
            <a:spLocks noGrp="1"/>
          </p:cNvSpPr>
          <p:nvPr>
            <p:ph type="title"/>
          </p:nvPr>
        </p:nvSpPr>
        <p:spPr>
          <a:xfrm>
            <a:off x="304800" y="457200"/>
            <a:ext cx="8686800" cy="838200"/>
          </a:xfrm>
          <a:prstGeom prst="rect">
            <a:avLst/>
          </a:prstGeom>
        </p:spPr>
        <p:txBody>
          <a:bodyPr vert="horz" anchor="ctr">
            <a:normAutofit/>
          </a:bodyPr>
          <a:lstStyle/>
          <a:p>
            <a:r>
              <a:rPr kumimoji="0" lang="ru-RU" smtClean="0"/>
              <a:t>Образец заголовка</a:t>
            </a:r>
            <a:endParaRPr kumimoji="0" lang="en-US"/>
          </a:p>
        </p:txBody>
      </p:sp>
      <p:sp>
        <p:nvSpPr>
          <p:cNvPr id="9" name="Прямая соединительная линия 8"/>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Прямая соединительная линия 11"/>
          <p:cNvSpPr>
            <a:spLocks noChangeShapeType="1"/>
          </p:cNvSpPr>
          <p:nvPr/>
        </p:nvSpPr>
        <p:spPr bwMode="auto">
          <a:xfrm>
            <a:off x="514350" y="1057986"/>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600" kern="1200" cap="all" baseline="0">
          <a:solidFill>
            <a:schemeClr val="tx2"/>
          </a:solidFill>
          <a:effectLst>
            <a:reflection blurRad="12700" stA="48000" endA="300" endPos="55000" dir="5400000" sy="-90000" algn="bl" rotWithShape="0"/>
          </a:effectLst>
          <a:latin typeface="+mj-lt"/>
          <a:ea typeface="+mj-ea"/>
          <a:cs typeface="+mj-cs"/>
        </a:defRPr>
      </a:lvl1pPr>
    </p:titleStyle>
    <p:bodyStyle>
      <a:lvl1pPr marL="342900" indent="-342900" algn="l" rtl="0" eaLnBrk="1" latinLnBrk="0" hangingPunct="1">
        <a:spcBef>
          <a:spcPct val="20000"/>
        </a:spcBef>
        <a:buClr>
          <a:schemeClr val="accent1"/>
        </a:buClr>
        <a:buSzPct val="70000"/>
        <a:buFont typeface="Wingdings 2"/>
        <a:buChar char=""/>
        <a:defRPr kumimoji="0" sz="3200" kern="1200">
          <a:solidFill>
            <a:schemeClr val="tx2"/>
          </a:solidFill>
          <a:latin typeface="+mn-lt"/>
          <a:ea typeface="+mn-ea"/>
          <a:cs typeface="+mn-cs"/>
        </a:defRPr>
      </a:lvl1pPr>
      <a:lvl2pPr marL="742950" indent="-285750" algn="l" rtl="0" eaLnBrk="1" latinLnBrk="0" hangingPunct="1">
        <a:spcBef>
          <a:spcPct val="20000"/>
        </a:spcBef>
        <a:buClr>
          <a:schemeClr val="accent1"/>
        </a:buClr>
        <a:buSzPct val="70000"/>
        <a:buFont typeface="Wingdings 2"/>
        <a:buChar char=""/>
        <a:defRPr kumimoji="0" sz="2800" kern="1200">
          <a:solidFill>
            <a:schemeClr val="tx2"/>
          </a:solidFill>
          <a:latin typeface="+mn-lt"/>
          <a:ea typeface="+mn-ea"/>
          <a:cs typeface="+mn-cs"/>
        </a:defRPr>
      </a:lvl2pPr>
      <a:lvl3pPr marL="1143000" indent="-228600" algn="l" rtl="0" eaLnBrk="1" latinLnBrk="0" hangingPunct="1">
        <a:spcBef>
          <a:spcPct val="20000"/>
        </a:spcBef>
        <a:buClr>
          <a:schemeClr val="accent1"/>
        </a:buClr>
        <a:buSzPct val="70000"/>
        <a:buFont typeface="Wingdings 2"/>
        <a:buChar char=""/>
        <a:defRPr kumimoji="0" sz="2400" kern="1200">
          <a:solidFill>
            <a:schemeClr val="tx2"/>
          </a:solidFill>
          <a:latin typeface="+mn-lt"/>
          <a:ea typeface="+mn-ea"/>
          <a:cs typeface="+mn-cs"/>
        </a:defRPr>
      </a:lvl3pPr>
      <a:lvl4pPr marL="1600200" indent="-228600" algn="l" rtl="0" eaLnBrk="1" latinLnBrk="0" hangingPunct="1">
        <a:spcBef>
          <a:spcPct val="20000"/>
        </a:spcBef>
        <a:buClr>
          <a:schemeClr val="accent1"/>
        </a:buClr>
        <a:buSzPct val="70000"/>
        <a:buFont typeface="Wingdings 2"/>
        <a:buChar char=""/>
        <a:defRPr kumimoji="0" sz="2000" kern="1200">
          <a:solidFill>
            <a:schemeClr val="tx2"/>
          </a:solidFill>
          <a:latin typeface="+mn-lt"/>
          <a:ea typeface="+mn-ea"/>
          <a:cs typeface="+mn-cs"/>
        </a:defRPr>
      </a:lvl4pPr>
      <a:lvl5pPr marL="20574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5pPr>
      <a:lvl6pPr marL="25146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6pPr>
      <a:lvl7pPr marL="2971800" indent="-228600" algn="l" rtl="0" eaLnBrk="1" latinLnBrk="0" hangingPunct="1">
        <a:spcBef>
          <a:spcPct val="20000"/>
        </a:spcBef>
        <a:buClr>
          <a:schemeClr val="accent1"/>
        </a:buClr>
        <a:buSzPct val="60000"/>
        <a:buFont typeface="Wingdings 2"/>
        <a:buChar char=""/>
        <a:defRPr kumimoji="0" sz="1600" kern="1200">
          <a:solidFill>
            <a:schemeClr val="tx2"/>
          </a:solidFill>
          <a:latin typeface="+mn-lt"/>
          <a:ea typeface="+mn-ea"/>
          <a:cs typeface="+mn-cs"/>
        </a:defRPr>
      </a:lvl7pPr>
      <a:lvl8pPr marL="3429000" indent="-228600" algn="l" rtl="0" eaLnBrk="1" latinLnBrk="0" hangingPunct="1">
        <a:spcBef>
          <a:spcPct val="20000"/>
        </a:spcBef>
        <a:buClr>
          <a:schemeClr val="accent1"/>
        </a:buClr>
        <a:buSzPct val="60000"/>
        <a:buFont typeface="Wingdings 2"/>
        <a:buChar char=""/>
        <a:defRPr kumimoji="0" sz="1600" kern="1200" baseline="0">
          <a:solidFill>
            <a:schemeClr val="tx2"/>
          </a:solidFill>
          <a:latin typeface="+mn-lt"/>
          <a:ea typeface="+mn-ea"/>
          <a:cs typeface="+mn-cs"/>
        </a:defRPr>
      </a:lvl8pPr>
      <a:lvl9pPr marL="3886200" indent="-228600" algn="l" rtl="0" eaLnBrk="1" latinLnBrk="0" hangingPunct="1">
        <a:spcBef>
          <a:spcPct val="20000"/>
        </a:spcBef>
        <a:buClr>
          <a:schemeClr val="accent1"/>
        </a:buClr>
        <a:buSzPct val="60000"/>
        <a:buFont typeface="Wingdings 2"/>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323528" y="1772816"/>
            <a:ext cx="8640960" cy="1938992"/>
          </a:xfrm>
          <a:prstGeom prst="rect">
            <a:avLst/>
          </a:prstGeom>
        </p:spPr>
        <p:txBody>
          <a:bodyPr wrap="square">
            <a:spAutoFit/>
          </a:bodyPr>
          <a:lstStyle/>
          <a:p>
            <a:r>
              <a:rPr lang="ru-RU" sz="4000" b="1" dirty="0" smtClean="0">
                <a:solidFill>
                  <a:srgbClr val="FF0000"/>
                </a:solidFill>
              </a:rPr>
              <a:t>Индивидуальные формы </a:t>
            </a:r>
            <a:r>
              <a:rPr lang="ru-RU" sz="4000" b="1" dirty="0" smtClean="0">
                <a:solidFill>
                  <a:srgbClr val="FF0000"/>
                </a:solidFill>
              </a:rPr>
              <a:t>организации образовательного </a:t>
            </a:r>
            <a:r>
              <a:rPr lang="ru-RU" sz="4000" b="1" dirty="0" smtClean="0">
                <a:solidFill>
                  <a:srgbClr val="FF0000"/>
                </a:solidFill>
              </a:rPr>
              <a:t>процесса.</a:t>
            </a:r>
            <a:endParaRPr lang="ru-RU" sz="4000" b="1" dirty="0">
              <a:solidFill>
                <a:srgbClr val="FF0000"/>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idx="1"/>
          </p:nvPr>
        </p:nvSpPr>
        <p:spPr/>
        <p:txBody>
          <a:bodyPr>
            <a:normAutofit fontScale="70000" lnSpcReduction="20000"/>
          </a:bodyPr>
          <a:lstStyle/>
          <a:p>
            <a:r>
              <a:rPr lang="ru-RU" dirty="0" smtClean="0"/>
              <a:t>Основной формой </a:t>
            </a:r>
            <a:r>
              <a:rPr lang="ru-RU" i="1" dirty="0" smtClean="0"/>
              <a:t>индивидуальной учебной работы</a:t>
            </a:r>
            <a:r>
              <a:rPr lang="ru-RU" dirty="0" smtClean="0"/>
              <a:t> являются консультации в сочетании с дополнительными занятиями. В по­следние годы широкое распространение получает индивидуаль­ная работа с учащимися в форме репетиторства по всем или работа организуется с целью развития способностей, склонностей и дарований отдельных учащихся. Это могут быть занятия художественным чтением, сольное исполнение песен, обучение игре на музыкальном инструменте и т.п. Критерием эффективности индивидуальных форм организации обучения и воспитания являются поступательные позитивные изменения в знаниях, умениях, поведении, отношениях воспитанника, т.е. в личности в целом.</a:t>
            </a:r>
            <a:endParaRPr lang="ru-RU"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idx="1"/>
          </p:nvPr>
        </p:nvSpPr>
        <p:spPr/>
        <p:txBody>
          <a:bodyPr>
            <a:normAutofit fontScale="70000" lnSpcReduction="20000"/>
          </a:bodyPr>
          <a:lstStyle/>
          <a:p>
            <a:r>
              <a:rPr lang="ru-RU" i="1" dirty="0" smtClean="0"/>
              <a:t>Индивидуальная</a:t>
            </a:r>
            <a:r>
              <a:rPr lang="ru-RU" dirty="0" smtClean="0"/>
              <a:t> работа учащихся осуществляется в рамках как фронтальных, так и групповых форм. Она не предполагает непо­средственного контакта с другими учениками и по своей сущности не что иное, как самостоятельное выполнение учащимися одинаковых для всего класса или группы заданий. Если ученик выполняет по указанию учителя самостоятельное задание, как правило учитывающее его учебные возможности, то такую фор­му организации работы называют </a:t>
            </a:r>
            <a:r>
              <a:rPr lang="ru-RU" i="1" dirty="0" smtClean="0"/>
              <a:t>индивидуализированной.</a:t>
            </a:r>
            <a:r>
              <a:rPr lang="ru-RU" dirty="0" smtClean="0"/>
              <a:t> С этой целью могут применяться специально разработанные карточки. Когда же учитель специально уделяет внимание нескольким уче­никам на уроке в то время, когда другие работают самостоятель­но, такую форму учебной работы называют </a:t>
            </a:r>
            <a:r>
              <a:rPr lang="ru-RU" i="1" dirty="0" err="1" smtClean="0"/>
              <a:t>индивидуализированно-групповой</a:t>
            </a:r>
            <a:r>
              <a:rPr lang="ru-RU" i="1" dirty="0" smtClean="0"/>
              <a:t>.</a:t>
            </a:r>
            <a:endParaRPr lang="ru-RU" dirty="0" smtClean="0"/>
          </a:p>
          <a:p>
            <a:endParaRPr lang="ru-RU"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idx="1"/>
          </p:nvPr>
        </p:nvSpPr>
        <p:spPr/>
        <p:txBody>
          <a:bodyPr/>
          <a:lstStyle/>
          <a:p>
            <a:pPr>
              <a:buNone/>
            </a:pPr>
            <a:r>
              <a:rPr lang="ru-RU" dirty="0" smtClean="0"/>
              <a:t>  Спасибо  за  внимание. </a:t>
            </a:r>
            <a:endParaRPr lang="ru-RU"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idx="1"/>
          </p:nvPr>
        </p:nvSpPr>
        <p:spPr/>
        <p:txBody>
          <a:bodyPr/>
          <a:lstStyle/>
          <a:p>
            <a:r>
              <a:rPr lang="ru-RU" dirty="0" smtClean="0">
                <a:solidFill>
                  <a:srgbClr val="92D050"/>
                </a:solidFill>
              </a:rPr>
              <a:t>Автор  учитель  начальных  классов  Матвеева. М.А </a:t>
            </a:r>
            <a:endParaRPr lang="ru-RU" dirty="0">
              <a:solidFill>
                <a:srgbClr val="92D050"/>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p:txBody>
          <a:bodyPr/>
          <a:lstStyle/>
          <a:p>
            <a:r>
              <a:rPr lang="ru-RU" dirty="0" smtClean="0"/>
              <a:t>Формы организации образовательного процесса</a:t>
            </a:r>
            <a:r>
              <a:rPr lang="ru-RU" dirty="0" smtClean="0"/>
              <a:t>: индивидуальные </a:t>
            </a:r>
            <a:r>
              <a:rPr lang="ru-RU" dirty="0" smtClean="0"/>
              <a:t>консультации с преподавателем по отдельным учебным темам или вопросам, проводимые по инициативе преподавателя или по просьбе учащихся (их родителей) в школе или студентов в вузе;</a:t>
            </a:r>
            <a:endParaRPr lang="ru-RU"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395536" y="908720"/>
            <a:ext cx="7992888" cy="3970318"/>
          </a:xfrm>
          <a:prstGeom prst="rect">
            <a:avLst/>
          </a:prstGeom>
        </p:spPr>
        <p:txBody>
          <a:bodyPr wrap="square">
            <a:spAutoFit/>
          </a:bodyPr>
          <a:lstStyle/>
          <a:p>
            <a:r>
              <a:rPr lang="ru-RU" sz="3600" dirty="0"/>
              <a:t>И</a:t>
            </a:r>
            <a:r>
              <a:rPr lang="ru-RU" sz="3600" dirty="0" smtClean="0"/>
              <a:t>ндивидуальное обучение на дому самостоятельно или с помощью педагогов и сдача экзаменов и других форм отчетности государственной экзаменационной комиссии при конкретном учебном заведении (экстернат);</a:t>
            </a:r>
            <a:endParaRPr lang="ru-RU" sz="36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Заголовок 4"/>
          <p:cNvSpPr>
            <a:spLocks noGrp="1"/>
          </p:cNvSpPr>
          <p:nvPr>
            <p:ph type="title"/>
          </p:nvPr>
        </p:nvSpPr>
        <p:spPr/>
        <p:txBody>
          <a:bodyPr/>
          <a:lstStyle/>
          <a:p>
            <a:endParaRPr lang="ru-RU"/>
          </a:p>
        </p:txBody>
      </p:sp>
      <p:sp>
        <p:nvSpPr>
          <p:cNvPr id="3" name="Содержимое 2"/>
          <p:cNvSpPr>
            <a:spLocks noGrp="1"/>
          </p:cNvSpPr>
          <p:nvPr>
            <p:ph idx="1"/>
          </p:nvPr>
        </p:nvSpPr>
        <p:spPr/>
        <p:txBody>
          <a:bodyPr>
            <a:normAutofit fontScale="77500" lnSpcReduction="20000"/>
          </a:bodyPr>
          <a:lstStyle/>
          <a:p>
            <a:r>
              <a:rPr lang="ru-RU" smtClean="0"/>
              <a:t>Образовательный процесс отражает свойства, характерные как для обучения, так и для воспитания:</a:t>
            </a:r>
          </a:p>
          <a:p>
            <a:r>
              <a:rPr lang="ru-RU" smtClean="0"/>
              <a:t>двусторонность взаимодействия педагога и ученика;</a:t>
            </a:r>
          </a:p>
          <a:p>
            <a:r>
              <a:rPr lang="ru-RU" smtClean="0"/>
              <a:t>направленность всего процесса на всестороннее и гармоничное развитие личности;</a:t>
            </a:r>
          </a:p>
          <a:p>
            <a:r>
              <a:rPr lang="ru-RU" smtClean="0"/>
              <a:t>единство содержательной и процессуальной (технологической) сторон;</a:t>
            </a:r>
          </a:p>
          <a:p>
            <a:r>
              <a:rPr lang="ru-RU" smtClean="0"/>
              <a:t>взаимосвязь всех структурных элементов: цели-содержания образования и средств достижения образовательных задач — результата образования;</a:t>
            </a:r>
          </a:p>
          <a:p>
            <a:r>
              <a:rPr lang="ru-RU" smtClean="0"/>
              <a:t>реализацию трех функций: развития, обучения и воспитания человека.</a:t>
            </a:r>
          </a:p>
          <a:p>
            <a:endParaRPr lang="ru-RU"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idx="1"/>
          </p:nvPr>
        </p:nvSpPr>
        <p:spPr/>
        <p:txBody>
          <a:bodyPr/>
          <a:lstStyle/>
          <a:p>
            <a:r>
              <a:rPr lang="ru-RU" dirty="0" smtClean="0"/>
              <a:t>Полноценное интеллектуальное, социальное и нравственное развитие человека — это результат реализации всех функций образовательного процесса в их единстве.</a:t>
            </a:r>
            <a:endParaRPr lang="ru-RU"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idx="1"/>
          </p:nvPr>
        </p:nvSpPr>
        <p:spPr/>
        <p:txBody>
          <a:bodyPr>
            <a:normAutofit fontScale="92500" lnSpcReduction="20000"/>
          </a:bodyPr>
          <a:lstStyle/>
          <a:p>
            <a:r>
              <a:rPr lang="ru-RU" dirty="0" smtClean="0"/>
              <a:t>Форма — это внутренняя структура, строение, связь. Когда мы говорим о формах обучения, то имеем в виду то или иное строение учебных занятий, организацию учебной деятельности учителя и учащихся. Формы обучения не являются чем-то неизменным. По мере развития школы, изменения задач и содержания обучения меняются и формы организации обучения; отмирают старые, возникают новые. Сначала обучение детей осуществлялось в основном индивидуальным путем.</a:t>
            </a:r>
            <a:endParaRPr lang="ru-RU"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idx="1"/>
          </p:nvPr>
        </p:nvSpPr>
        <p:spPr/>
        <p:txBody>
          <a:bodyPr>
            <a:normAutofit fontScale="70000" lnSpcReduction="20000"/>
          </a:bodyPr>
          <a:lstStyle/>
          <a:p>
            <a:r>
              <a:rPr lang="ru-RU" dirty="0" smtClean="0"/>
              <a:t>Урок дает учителю возможность применять разнообразные методы </a:t>
            </a:r>
            <a:r>
              <a:rPr lang="ru-RU" dirty="0" smtClean="0"/>
              <a:t>обучения. Находясь </a:t>
            </a:r>
            <a:r>
              <a:rPr lang="ru-RU" dirty="0" smtClean="0"/>
              <a:t>в постоянном творческом контакте с учащимися, учитель имеет возможность в ходе урока вести систематические наблюдения за их развитием, фиксировать его результаты, управлять этим процессом.</a:t>
            </a:r>
          </a:p>
          <a:p>
            <a:r>
              <a:rPr lang="ru-RU" dirty="0" smtClean="0"/>
              <a:t>Каждый учебный предмет призван решать как общие, так и специфические для него задачи воспитания школьников. Эти задачи осуществляются учителем из урока в урок. Образовательные и воспитательные задачи соединяют отдельные звенья учебного процесса — уроки в единую, прочную ткань и обеспечивают формирование целостной личности школьника.</a:t>
            </a:r>
          </a:p>
          <a:p>
            <a:endParaRPr lang="ru-RU"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idx="1"/>
          </p:nvPr>
        </p:nvSpPr>
        <p:spPr/>
        <p:txBody>
          <a:bodyPr/>
          <a:lstStyle/>
          <a:p>
            <a:r>
              <a:rPr lang="ru-RU" dirty="0" smtClean="0"/>
              <a:t>Урок стимулирует другие формы обучения: практические занятия, индивидуальную работу, домашнюю работу детей. Вместе с тем все эти формы, находясь в тесной связи, с уроком, влияют на его построение и проведение.</a:t>
            </a:r>
            <a:endParaRPr lang="ru-RU"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idx="1"/>
          </p:nvPr>
        </p:nvSpPr>
        <p:spPr/>
        <p:txBody>
          <a:bodyPr>
            <a:normAutofit fontScale="70000" lnSpcReduction="20000"/>
          </a:bodyPr>
          <a:lstStyle/>
          <a:p>
            <a:r>
              <a:rPr lang="ru-RU" dirty="0" smtClean="0"/>
              <a:t>Структура урока меняется в зависимости от характера основной его цели, определяющей соотношение различных звеньев учебной работы на уроке (сообщение новых знаний, их закрепление, упражнения учащихся), место и значение того или иного вида деятельности и их сочетание.</a:t>
            </a:r>
          </a:p>
          <a:p>
            <a:r>
              <a:rPr lang="ru-RU" dirty="0" smtClean="0"/>
              <a:t>Решающее влияние оказывают на построение урока возрастные особенности учащихся, уровень их подготовки к самостоятельным занятиям.</a:t>
            </a:r>
          </a:p>
          <a:p>
            <a:r>
              <a:rPr lang="ru-RU" dirty="0" smtClean="0"/>
              <a:t>Общепринятой является классификация по основной дидактической цели урока, а также месту отдельного урока в системе уроков. В связи с этим определились следующие типы уроков: комбинированный, уроки изучения нового материала, уроки закрепления знаний, уроки обобщения и систематизации изученного, выработки умений и навыков, контрольные уроки.</a:t>
            </a:r>
          </a:p>
          <a:p>
            <a:endParaRPr lang="ru-RU" dirty="0"/>
          </a:p>
        </p:txBody>
      </p:sp>
    </p:spTree>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Трек">
  <a:themeElements>
    <a:clrScheme name="Трек">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Трек">
      <a:majorFont>
        <a:latin typeface="Franklin Gothic Medium"/>
        <a:ea typeface=""/>
        <a:cs typeface=""/>
        <a:font script="Jpan" typeface="HG創英角ｺﾞｼｯｸUB"/>
        <a:font script="Hang" typeface="돋움"/>
        <a:font script="Hans" typeface="隶书"/>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Franklin Gothic Book"/>
        <a:ea typeface=""/>
        <a:cs typeface=""/>
        <a:font script="Jpan" typeface="HGｺﾞｼｯｸE"/>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Трек">
      <a:fillStyleLst>
        <a:solidFill>
          <a:schemeClr val="phClr"/>
        </a:solidFill>
        <a:gradFill rotWithShape="1">
          <a:gsLst>
            <a:gs pos="0">
              <a:schemeClr val="phClr">
                <a:tint val="30000"/>
                <a:satMod val="250000"/>
              </a:schemeClr>
            </a:gs>
            <a:gs pos="72000">
              <a:schemeClr val="phClr">
                <a:tint val="75000"/>
                <a:satMod val="210000"/>
              </a:schemeClr>
            </a:gs>
            <a:gs pos="100000">
              <a:schemeClr val="phClr">
                <a:tint val="85000"/>
                <a:satMod val="210000"/>
              </a:schemeClr>
            </a:gs>
          </a:gsLst>
          <a:lin ang="5400000" scaled="1"/>
        </a:gradFill>
        <a:gradFill rotWithShape="1">
          <a:gsLst>
            <a:gs pos="0">
              <a:schemeClr val="phClr">
                <a:tint val="75000"/>
                <a:shade val="85000"/>
                <a:satMod val="230000"/>
              </a:schemeClr>
            </a:gs>
            <a:gs pos="25000">
              <a:schemeClr val="phClr">
                <a:tint val="90000"/>
                <a:shade val="70000"/>
                <a:satMod val="220000"/>
              </a:schemeClr>
            </a:gs>
            <a:gs pos="50000">
              <a:schemeClr val="phClr">
                <a:tint val="90000"/>
                <a:shade val="58000"/>
                <a:satMod val="225000"/>
              </a:schemeClr>
            </a:gs>
            <a:gs pos="65000">
              <a:schemeClr val="phClr">
                <a:tint val="90000"/>
                <a:shade val="58000"/>
                <a:satMod val="225000"/>
              </a:schemeClr>
            </a:gs>
            <a:gs pos="80000">
              <a:schemeClr val="phClr">
                <a:tint val="90000"/>
                <a:shade val="69000"/>
                <a:satMod val="220000"/>
              </a:schemeClr>
            </a:gs>
            <a:gs pos="100000">
              <a:schemeClr val="phClr">
                <a:tint val="77000"/>
                <a:shade val="80000"/>
                <a:satMod val="230000"/>
              </a:schemeClr>
            </a:gs>
          </a:gsLst>
          <a:lin ang="5400000" scaled="1"/>
        </a:gradFill>
      </a:fillStyleLst>
      <a:lnStyleLst>
        <a:ln w="10000" cap="flat" cmpd="sng" algn="ctr">
          <a:solidFill>
            <a:schemeClr val="ph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76200" dist="50800" dir="5400000" rotWithShape="0">
              <a:srgbClr val="4E3B30">
                <a:alpha val="60000"/>
              </a:srgbClr>
            </a:outerShdw>
          </a:effectLst>
        </a:effectStyle>
        <a:effectStyle>
          <a:effectLst>
            <a:outerShdw blurRad="76200" dist="50800" dir="5400000" rotWithShape="0">
              <a:srgbClr val="4E3B30">
                <a:alpha val="60000"/>
              </a:srgbClr>
            </a:outerShdw>
          </a:effectLst>
          <a:scene3d>
            <a:camera prst="orthographicFront">
              <a:rot lat="0" lon="0" rev="0"/>
            </a:camera>
            <a:lightRig rig="threePt" dir="tl">
              <a:rot lat="0" lon="0" rev="0"/>
            </a:lightRig>
          </a:scene3d>
          <a:sp3d prstMaterial="metal">
            <a:bevelT w="10000" h="10000"/>
          </a:sp3d>
        </a:effectStyle>
        <a:effectStyle>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phClr">
                <a:shade val="60000"/>
                <a:satMod val="110000"/>
              </a:schemeClr>
            </a:contourClr>
          </a:sp3d>
        </a:effectStyle>
      </a:effectStyleLst>
      <a:bgFillStyleLst>
        <a:solidFill>
          <a:schemeClr val="phClr"/>
        </a:solidFill>
        <a:blipFill>
          <a:blip xmlns:r="http://schemas.openxmlformats.org/officeDocument/2006/relationships" r:embed="rId1">
            <a:duotone>
              <a:schemeClr val="phClr">
                <a:shade val="90000"/>
                <a:satMod val="150000"/>
              </a:schemeClr>
              <a:schemeClr val="phClr">
                <a:tint val="88000"/>
                <a:satMod val="105000"/>
              </a:schemeClr>
            </a:duotone>
          </a:blip>
          <a:tile tx="0" ty="0" sx="95000" sy="95000" flip="none" algn="t"/>
        </a:blipFill>
        <a:blipFill>
          <a:blip xmlns:r="http://schemas.openxmlformats.org/officeDocument/2006/relationships" r:embed="rId2">
            <a:duotone>
              <a:schemeClr val="phClr">
                <a:shade val="30000"/>
                <a:satMod val="455000"/>
              </a:schemeClr>
              <a:schemeClr val="phClr">
                <a:tint val="95000"/>
                <a:satMod val="120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Trek</Template>
  <TotalTime>80</TotalTime>
  <Words>666</Words>
  <Application>Microsoft Office PowerPoint</Application>
  <PresentationFormat>Экран (4:3)</PresentationFormat>
  <Paragraphs>21</Paragraphs>
  <Slides>13</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13</vt:i4>
      </vt:variant>
    </vt:vector>
  </HeadingPairs>
  <TitlesOfParts>
    <vt:vector size="14" baseType="lpstr">
      <vt:lpstr>Трек</vt:lpstr>
      <vt:lpstr>Слайд 1</vt:lpstr>
      <vt:lpstr>Слайд 2</vt:lpstr>
      <vt:lpstr>Слайд 3</vt:lpstr>
      <vt:lpstr>Слайд 4</vt:lpstr>
      <vt:lpstr>Слайд 5</vt:lpstr>
      <vt:lpstr>Слайд 6</vt:lpstr>
      <vt:lpstr>Слайд 7</vt:lpstr>
      <vt:lpstr>Слайд 8</vt:lpstr>
      <vt:lpstr>Слайд 9</vt:lpstr>
      <vt:lpstr>Слайд 10</vt:lpstr>
      <vt:lpstr>Слайд 11</vt:lpstr>
      <vt:lpstr>Слайд 12</vt:lpstr>
      <vt:lpstr>Слайд 13</vt:lpstr>
    </vt:vector>
  </TitlesOfParts>
  <Company>Дом</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Слайд 1</dc:title>
  <dc:creator>Матвеева</dc:creator>
  <cp:lastModifiedBy>1</cp:lastModifiedBy>
  <cp:revision>10</cp:revision>
  <dcterms:created xsi:type="dcterms:W3CDTF">2014-09-20T11:01:14Z</dcterms:created>
  <dcterms:modified xsi:type="dcterms:W3CDTF">2015-04-05T18:25:19Z</dcterms:modified>
</cp:coreProperties>
</file>